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47"/>
  </p:notesMasterIdLst>
  <p:sldIdLst>
    <p:sldId id="2617" r:id="rId2"/>
    <p:sldId id="2618" r:id="rId3"/>
    <p:sldId id="2622" r:id="rId4"/>
    <p:sldId id="2625" r:id="rId5"/>
    <p:sldId id="2626" r:id="rId6"/>
    <p:sldId id="2627" r:id="rId7"/>
    <p:sldId id="2628" r:id="rId8"/>
    <p:sldId id="2629" r:id="rId9"/>
    <p:sldId id="2632" r:id="rId10"/>
    <p:sldId id="7437" r:id="rId11"/>
    <p:sldId id="7458" r:id="rId12"/>
    <p:sldId id="7459" r:id="rId13"/>
    <p:sldId id="7460" r:id="rId14"/>
    <p:sldId id="7461" r:id="rId15"/>
    <p:sldId id="7463" r:id="rId16"/>
    <p:sldId id="7493" r:id="rId17"/>
    <p:sldId id="7464" r:id="rId18"/>
    <p:sldId id="7465" r:id="rId19"/>
    <p:sldId id="7494" r:id="rId20"/>
    <p:sldId id="7467" r:id="rId21"/>
    <p:sldId id="7468" r:id="rId22"/>
    <p:sldId id="7469" r:id="rId23"/>
    <p:sldId id="7470" r:id="rId24"/>
    <p:sldId id="7474" r:id="rId25"/>
    <p:sldId id="7471" r:id="rId26"/>
    <p:sldId id="7472" r:id="rId27"/>
    <p:sldId id="7473" r:id="rId28"/>
    <p:sldId id="7478" r:id="rId29"/>
    <p:sldId id="7475" r:id="rId30"/>
    <p:sldId id="7476" r:id="rId31"/>
    <p:sldId id="7477" r:id="rId32"/>
    <p:sldId id="7479" r:id="rId33"/>
    <p:sldId id="7480" r:id="rId34"/>
    <p:sldId id="7481" r:id="rId35"/>
    <p:sldId id="7482" r:id="rId36"/>
    <p:sldId id="7483" r:id="rId37"/>
    <p:sldId id="7484" r:id="rId38"/>
    <p:sldId id="7485" r:id="rId39"/>
    <p:sldId id="7486" r:id="rId40"/>
    <p:sldId id="7487" r:id="rId41"/>
    <p:sldId id="7488" r:id="rId42"/>
    <p:sldId id="7489" r:id="rId43"/>
    <p:sldId id="7490" r:id="rId44"/>
    <p:sldId id="7491" r:id="rId45"/>
    <p:sldId id="7492" r:id="rId4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422"/>
    <p:restoredTop sz="94643"/>
  </p:normalViewPr>
  <p:slideViewPr>
    <p:cSldViewPr snapToGrid="0">
      <p:cViewPr varScale="1">
        <p:scale>
          <a:sx n="134" d="100"/>
          <a:sy n="134" d="100"/>
        </p:scale>
        <p:origin x="25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B97253-9056-D344-87F6-24D7FD9BEDB1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5298D3-81B2-0548-BE61-E12913726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569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F56DE2-6AEC-A0DD-DE42-A9010E6F07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219DB9B4-A5C8-16F5-324C-7B467CA0AF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01F3C197-F385-6999-BAD1-A3E00611EA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A0B6CB2F-06D2-1E15-B963-4F79D992C5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20563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2202BA-568B-5EC1-D959-5F5100AFBB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DC807C49-08F7-A44F-9312-5BC0EEA70AA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FE1D2D20-F3C4-9383-FAA7-A0A2B777A4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5DF7E7F1-8D24-108D-83D7-78A6D472EB5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38436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1E4440-72FB-FE68-20DB-A764126687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7AC5E825-73EA-FAC1-B47B-1B7B886168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2182BC1F-C8DB-4FAE-3CDF-8B3D0787C4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EF47ABD1-CCDD-7157-B220-58A833709F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3443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313AC7-023C-57B6-EBD3-23DFB1CF10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4FDA8530-B20C-CFAF-80DF-C02C4D4C68D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DA113B7D-CE58-425D-D8F6-3B780F9252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AD2467A3-D6DA-25CE-3C66-513127FFF4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71658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ADE112-5679-5501-9D33-D20F22BE6D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DC5F53A6-00F2-7572-468A-2C00D2D34A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0A1EDABA-3B28-AFA0-5375-D336C6B3C9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F51F576A-525A-6FE5-2041-A19F89E1E2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51566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9B33A8-F46F-4D9C-F2C0-5D841E1636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0022FB26-7C8C-1320-BD26-B3B3FC2969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BE71328A-D675-1739-0BAB-9451246076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179200F1-1C50-6D19-F56F-983CBC09A0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65366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B9FC99-A76F-28DC-8F61-C644D83F0B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3D103395-0867-52E9-9ED8-8289BAE1C8F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4044C69F-CC7B-D3FD-FCA6-84BEFA79A5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07C7B855-D43E-D65B-1CA8-EBE130A008A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057455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1BC87D-0451-9ADE-00EB-FFE6B4612D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293EFF83-0B35-8D20-22E2-43304B10ABC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1CF431CD-F531-644B-A4BD-ABF7348668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2718DC05-9DE7-8261-8A63-4EF6D17991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451313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BE5BCF-DFD4-AE43-DB63-1232E429DC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8B4D1C2F-7AA2-A028-705D-E91677D7798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ED2EC3D4-A2A9-0A11-CC5D-E696BBD5CE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E77A3E41-4035-3284-8C3F-20E2DEE0A68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675075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B7D8D3-93C2-47FC-8992-1AE427A27C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2460E444-6063-F2BF-9B96-271CB4BFEAB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67A4B8B4-46B6-9F66-DCA8-B1558571EA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892F7DBD-F5C6-8868-2997-94ACBE0D54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423191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F3EA85-19D2-2AE7-063A-93CB61008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AD209752-D64E-E76C-BD27-9D863487FC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FE678DBA-6428-BD07-C23C-4337CAFBA5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36DB07B3-09BC-1BF8-7A85-53C52DCD4F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24796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D5BDEC-7129-C0E8-C63F-F082D8B4E5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71713A65-9243-8D19-8C03-5AE872427BC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7C1782A6-C0DE-131D-D18F-78186536D8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14DE8D03-DEEA-EC2F-99E2-FB3CE089D3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19800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81C7F9-55CA-93E0-C1A2-10CFAD02D3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A49D0ECF-7BE0-71A4-7DE5-9DE41578558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A232B42B-B2FE-C375-70D4-73D95EF9F2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46818F52-009F-5CDE-3C58-C284B2ACAB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970832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0705BA-00D6-C2EC-76CB-67C2E3BD04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412B9E2D-FB5D-8028-34A3-D501574F6E6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0DDFBF26-74B7-E157-7A9B-7F756A54A0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9504EBA9-673B-1C2E-7DE8-E925873FB5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199896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1281C1-D027-2E08-9B55-A06D2D6C38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23414116-A1C5-1824-C4FE-C09D8F4F47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4F71E9F7-B74F-6889-D454-95E4643553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61E27FEC-ECA0-7A71-1FDA-89BB67AD88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792238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F67E85-6C1A-E2F8-6C70-97675BCA4B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67F093A1-DA4F-EAC9-9404-B477BC2EA54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78157575-BDEA-9CD0-4010-34CA50C355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49DB927A-56EB-1B8E-4E0B-39188AC39C8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730071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5BA1DE-8EC2-D607-331C-BF9D4C52A5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C90D29A9-DD99-F49C-E11E-FC68548878A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5EB83CF4-4D82-01C7-38A3-0B20AC07E9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423742FF-47AC-FCEA-7FB2-A5B683144B3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76522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16F8A4-5620-1A00-9956-2BD1512994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C212F787-D8FA-3ABD-0F51-A5C97883DAB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E0376E91-AD95-AD49-C293-FC251DCB79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1511CA79-0D70-1107-E529-92E56A4508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57002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395AB8-BFE1-DAF3-3155-1E12E54B88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ACA89750-6EF3-054F-76F5-7F9F52F60D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3A468D25-9E3E-D6A4-40D9-CA510EDAE3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EF23C99B-959D-60D3-9CA4-1909ABD9703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854566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DA5B0B-46B6-B0D4-C5B3-8E16E919E7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39844B70-E8FF-770A-62D8-0F5091F1D04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F8A108F3-04D3-71AB-ADB0-A359FBA383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23D4522E-9949-5833-3FF9-88B288588ED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091876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6C3D62-A072-456C-3F5C-337A2C3460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232E1322-C08A-F6FB-E1EA-3E902651B7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395710F1-09ED-9F87-5E18-25742A772C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044951FB-1A32-7C5F-AB51-B032E6CB3E9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760947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2D385B-5611-07FE-78E1-2EAF83286B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818EC023-1FC8-3368-55C0-5C3365D16A3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DE53F9A6-5D3B-4A45-95D2-8CB9299F35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9744E746-17ED-C8A8-3ACC-55172B8FF2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48827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3CFB6E-0924-FC44-6D87-8E344379A1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48C7AE09-40C8-9BF3-F54D-99BCB785C6F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C87B6C3E-937D-252E-C95A-0628B0B480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38089D0A-7D32-D238-CBD5-21EE88221C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555916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B15330-36EC-1D84-1F60-5D96ABB3C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9670C3EC-8DE8-46B1-D725-46BBF8C5924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5FEC15E2-472D-80DD-FA4E-194CC9A4D3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522CA8CE-4305-347A-4D24-2980296E3A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320139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E92CBC-9B6E-A41F-DFD6-E9A130B764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3524687B-1472-8925-0701-5AD951A7D21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4D10BDF7-2644-9002-D887-E6D408833D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427C8032-52E9-12FA-D208-0CEE62595EA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705107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30EF4C-932D-CEEA-9C4A-923DCB77D1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25701660-0374-F690-0036-FBA551BAE3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0C12F4EB-987E-7479-2CDB-31EA0574A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4B8B579B-5781-06F5-3E48-621076B4802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63530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F91FDF-8B68-184F-E094-0D2A45A6E9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E42FCDDB-9617-2A6F-5E3F-D6E6F34BEDB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E1B995CA-FA85-4B80-14B5-19D4A55976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199FF818-B34F-D94A-A087-9178E4E126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786494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78FCA5-4C02-13BD-7D03-581B350594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42F84B1F-21AB-9023-80A2-6E1C50BCDE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B6EFE722-2452-6CEB-0019-B4AF16ABB7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6048106F-99C6-1CD1-1C36-B6803FC787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652452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C8CD63-C2DC-4AC2-4216-4D0FB18F10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00315DF0-54F7-B65C-0B09-C505B5A184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6BE540C0-3A61-078C-F69F-25EB8A7AC7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C0518AD5-7A58-6156-F47A-EE4457B162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665206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26212B-70C7-9AC9-03B3-A7579EA250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118814CD-0413-01BA-1F56-FC89B21F167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2020BC5E-C24B-EB15-663B-783AFBCC4B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99B1940F-D8C8-B376-F539-19BB11BDE1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776288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BBC239-01BD-2DDA-580A-23346BED95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5C6D3453-7ED6-A634-ACAD-07C59A296BD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B243A1B9-2DFC-E1E4-0EB1-1999773585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816A70E6-0BFB-19ED-34B7-5EB7A09D15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922159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D4568C-5C6F-0F8F-6E5F-910262E3D0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309B48D2-FC26-4BA7-C2E9-0487DF2FEA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04731FB3-D36A-A016-6AAC-9CBE932C61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10E13039-DBB7-F843-0BB3-AAFDBE70DE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48748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67AF12-239D-EDFF-DF7B-D8CA66ECAF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A1161536-C40C-E44B-A038-BEE5DA9AB04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8027418D-7334-BC85-F4F7-527C16E632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80431E99-2B6B-C3B2-9FB6-408240D7F3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74941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C122A1-D2AC-EA75-75BE-F6E43BEBDF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0ADC2002-0A5A-A277-DB60-C26CD9CAA4D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90EB7D74-7466-7A53-3D01-E9AE4EC5F4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9D6A59B6-84B8-3442-B69B-9CE715C1C5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146454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D608AD-5312-74AD-DC89-99AF9CA124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92C162A8-0FF8-8875-7568-565A7243744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3676B4A5-6835-F47B-4831-25EA895CF8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3F9B80AE-9352-90F0-9ADC-623306BF6F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338593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1B86DD-4294-6EA6-AEF6-4675E93FED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A8693DF4-4E43-E501-AD74-A1FB4DEA12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CBF0B956-5732-AC52-0085-4632FDC838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63F3D973-0540-3B20-C42A-C26950B632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050579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9BFAE8-0FE1-0F54-D358-EE7D6AB74B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2B15173A-C86C-29AB-6550-D0CC66CB783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D7CBA9FE-4F56-EB7C-C551-CFBD645C91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F5C0991E-C4AD-5FCF-578A-B3E2EED4A5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298594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27CA74-B32E-1260-C2C1-289259E2CB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BEF893B8-CE1C-6030-1ABC-DB206B05CD3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EB1DA328-16D4-FAE0-1A61-F2B8EDFD84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CC1D745F-533E-3B73-C763-E4239B0A523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7629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70DDD0-985C-D6D3-E628-41E9C83BF2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5301EC68-5D21-7239-3ED2-BAE6608192D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F763F243-1FA8-72BB-8FA8-36CE3569F1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4FEFCDEA-9FAE-FF30-E466-7645CD98E4F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21032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A28E70-68E3-4CA0-1912-0D07C5E5B0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2E8E2A07-9A92-8E23-17E0-547895E585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2F46AC12-811B-AE98-85AA-0D3C35C754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DCA80A11-12F6-34C0-8981-E929DD76AEA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24685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B8C67F-4963-FC3D-5D0E-AFEABEE7D9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7EB38803-CFA4-08C3-3EE3-6B8F442154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9FE4B3CF-C6D4-3854-55C3-6323C68B97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9B90E82A-0B29-ABD9-C21B-F4C1D3C69A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6528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25E1F1-2AC2-5ACB-8902-3C3F2C7061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1E991899-4806-6EC4-10FC-D076F2968B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54C6CF5E-DE25-5CC7-E63F-13F88E475F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FB4119AF-7629-D48F-2656-4ED42EF982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76586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4E580B-E212-62DF-AF56-E1F33F6053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D48BC936-1DC6-BAF5-28C0-97E7A78621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4243A1E1-0B4B-CDE1-C460-AB36563297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7ABEE53D-C306-0329-2543-2F9BE8A13B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5507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1C4908D-6E77-EA15-7A54-A0C0D05B7DC1}"/>
              </a:ext>
            </a:extLst>
          </p:cNvPr>
          <p:cNvSpPr/>
          <p:nvPr/>
        </p:nvSpPr>
        <p:spPr>
          <a:xfrm>
            <a:off x="284163" y="444500"/>
            <a:ext cx="8574087" cy="1468438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rIns="182880" bIns="365760" anchor="b">
            <a:normAutofit/>
          </a:bodyPr>
          <a:lstStyle/>
          <a:p>
            <a:pPr>
              <a:defRPr/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5" name="Group 16">
            <a:extLst>
              <a:ext uri="{FF2B5EF4-FFF2-40B4-BE49-F238E27FC236}">
                <a16:creationId xmlns:a16="http://schemas.microsoft.com/office/drawing/2014/main" id="{5CB10831-3DBC-98A4-C58B-256ECB4AC7ED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1906588"/>
            <a:ext cx="8575675" cy="138112"/>
            <a:chOff x="284163" y="1759424"/>
            <a:chExt cx="8576373" cy="13741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8571649-CE15-4291-4252-1B294C9CE423}"/>
                </a:ext>
              </a:extLst>
            </p:cNvPr>
            <p:cNvSpPr/>
            <p:nvPr/>
          </p:nvSpPr>
          <p:spPr>
            <a:xfrm>
              <a:off x="284163" y="1759424"/>
              <a:ext cx="2743423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6BAB395-F907-5DB1-3C29-14DCCB3827CE}"/>
                </a:ext>
              </a:extLst>
            </p:cNvPr>
            <p:cNvSpPr/>
            <p:nvPr/>
          </p:nvSpPr>
          <p:spPr>
            <a:xfrm>
              <a:off x="3025998" y="1759424"/>
              <a:ext cx="160033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8F6D935-7C1B-9324-23DE-6CA32B560C40}"/>
                </a:ext>
              </a:extLst>
            </p:cNvPr>
            <p:cNvSpPr/>
            <p:nvPr/>
          </p:nvSpPr>
          <p:spPr>
            <a:xfrm>
              <a:off x="4626328" y="1759424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574499C1-1164-AA6A-F2E3-E3E70EF66D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1188" y="444500"/>
            <a:ext cx="587375" cy="64611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defRPr/>
            </a:pPr>
            <a:r>
              <a:rPr lang="en-US" altLang="en-US" sz="3600">
                <a:solidFill>
                  <a:srgbClr val="FFFFFF"/>
                </a:solidFill>
                <a:latin typeface="Calibri" panose="020F0502020204030204" pitchFamily="34" charset="0"/>
                <a:sym typeface="Wingdings" pitchFamily="2" charset="2"/>
              </a:rPr>
              <a:t></a:t>
            </a:r>
            <a:endParaRPr lang="en-US" altLang="en-US" sz="36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DFADB4-3121-ED33-B9F0-A9528033CAA4}"/>
              </a:ext>
            </a:extLst>
          </p:cNvPr>
          <p:cNvSpPr/>
          <p:nvPr/>
        </p:nvSpPr>
        <p:spPr>
          <a:xfrm>
            <a:off x="284163" y="6227763"/>
            <a:ext cx="8574087" cy="173037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1341" y="449005"/>
            <a:ext cx="7808976" cy="1088136"/>
          </a:xfrm>
          <a:noFill/>
        </p:spPr>
        <p:txBody>
          <a:bodyPr anchor="b" anchorCtr="0"/>
          <a:lstStyle>
            <a:lvl1pPr marL="0" algn="l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205" y="1532427"/>
            <a:ext cx="7754112" cy="484632"/>
          </a:xfrm>
        </p:spPr>
        <p:txBody>
          <a:bodyPr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A35EC0C2-3311-5A53-6370-B8CE43EA9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F797E-7912-0D4B-B325-D771B2EC2B62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83CF33F-2BD6-CC07-C234-533AE024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8854FC92-0F9E-7737-D122-95A36FBA9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6B99F-9656-A04E-A623-95F3B3362D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483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">
            <a:extLst>
              <a:ext uri="{FF2B5EF4-FFF2-40B4-BE49-F238E27FC236}">
                <a16:creationId xmlns:a16="http://schemas.microsoft.com/office/drawing/2014/main" id="{D02445A9-051D-20D7-1185-01CF84E5DA69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452438"/>
            <a:ext cx="8575675" cy="138112"/>
            <a:chOff x="284163" y="1577847"/>
            <a:chExt cx="8576373" cy="13741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06CF5B4-0362-616B-C3EF-8333E89780C4}"/>
                </a:ext>
              </a:extLst>
            </p:cNvPr>
            <p:cNvSpPr/>
            <p:nvPr/>
          </p:nvSpPr>
          <p:spPr>
            <a:xfrm>
              <a:off x="284163" y="1577847"/>
              <a:ext cx="160033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F90AE25-8D55-BB38-866E-EBAE654ABE53}"/>
                </a:ext>
              </a:extLst>
            </p:cNvPr>
            <p:cNvSpPr/>
            <p:nvPr/>
          </p:nvSpPr>
          <p:spPr>
            <a:xfrm>
              <a:off x="1884493" y="1577847"/>
              <a:ext cx="2743423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EFFDC42-35F6-5E82-4073-04E54753E87E}"/>
                </a:ext>
              </a:extLst>
            </p:cNvPr>
            <p:cNvSpPr/>
            <p:nvPr/>
          </p:nvSpPr>
          <p:spPr>
            <a:xfrm>
              <a:off x="4626328" y="1577847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941" y="1298762"/>
            <a:ext cx="4069080" cy="1162050"/>
          </a:xfrm>
          <a:noFill/>
        </p:spPr>
        <p:txBody>
          <a:bodyPr anchor="b">
            <a:noAutofit/>
          </a:bodyPr>
          <a:lstStyle>
            <a:lvl1pPr algn="ctr">
              <a:defRPr sz="3200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3567" y="914400"/>
            <a:ext cx="4069080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941" y="2456329"/>
            <a:ext cx="4069080" cy="318247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173AF317-9D3C-B724-2B81-A7DE566A7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72699-8422-3646-9406-445E3015CD4D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CD0B1A6C-3652-AA62-4F2B-382DA06CE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693DE4DD-EADE-F62C-F92D-A029A39BD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0F0B0-16A1-1040-9028-76356B5C7E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2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B8755DA-531B-F8FD-3D22-D090D5E56698}"/>
              </a:ext>
            </a:extLst>
          </p:cNvPr>
          <p:cNvSpPr/>
          <p:nvPr/>
        </p:nvSpPr>
        <p:spPr>
          <a:xfrm>
            <a:off x="284163" y="480218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rIns="182880" bIns="365760" anchor="b">
            <a:normAutofit/>
          </a:bodyPr>
          <a:lstStyle/>
          <a:p>
            <a:pPr>
              <a:defRPr/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23263F75-7ADD-1561-AFC1-3BBB4F0A2BCD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6262688"/>
            <a:ext cx="8575675" cy="138112"/>
            <a:chOff x="284163" y="1759424"/>
            <a:chExt cx="8576373" cy="13741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7F314D8-B2B1-DB44-E5D8-DFF831B2E88B}"/>
                </a:ext>
              </a:extLst>
            </p:cNvPr>
            <p:cNvSpPr/>
            <p:nvPr/>
          </p:nvSpPr>
          <p:spPr>
            <a:xfrm>
              <a:off x="284163" y="1759424"/>
              <a:ext cx="2743423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E15B7B8-FE4F-12AA-8811-2194ED752BA3}"/>
                </a:ext>
              </a:extLst>
            </p:cNvPr>
            <p:cNvSpPr/>
            <p:nvPr/>
          </p:nvSpPr>
          <p:spPr>
            <a:xfrm>
              <a:off x="3025998" y="1759424"/>
              <a:ext cx="160033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3EA3835-C206-EBD4-0B18-31B3C95768A2}"/>
                </a:ext>
              </a:extLst>
            </p:cNvPr>
            <p:cNvSpPr/>
            <p:nvPr/>
          </p:nvSpPr>
          <p:spPr>
            <a:xfrm>
              <a:off x="4626328" y="1759424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800600"/>
            <a:ext cx="8360242" cy="566738"/>
          </a:xfrm>
          <a:noFill/>
        </p:spPr>
        <p:txBody>
          <a:bodyPr anchor="b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199"/>
            <a:ext cx="8577072" cy="4352544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67338"/>
            <a:ext cx="8304213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Date Placeholder 4">
            <a:extLst>
              <a:ext uri="{FF2B5EF4-FFF2-40B4-BE49-F238E27FC236}">
                <a16:creationId xmlns:a16="http://schemas.microsoft.com/office/drawing/2014/main" id="{6878F27F-177F-CAD9-1506-44EFF7D8F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FB03E-C6D0-2844-9A85-7390059EB7F6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1" name="Footer Placeholder 5">
            <a:extLst>
              <a:ext uri="{FF2B5EF4-FFF2-40B4-BE49-F238E27FC236}">
                <a16:creationId xmlns:a16="http://schemas.microsoft.com/office/drawing/2014/main" id="{EFD7BF82-8C7C-C0A8-4349-259946025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E2EDB0E-86CB-C2BD-3A1B-198BCD696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3E92D2-AA75-9E42-9008-3C1D6C6D19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9703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8">
            <a:extLst>
              <a:ext uri="{FF2B5EF4-FFF2-40B4-BE49-F238E27FC236}">
                <a16:creationId xmlns:a16="http://schemas.microsoft.com/office/drawing/2014/main" id="{9291F005-CE7A-ED54-EA58-36AD8530DF31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4279900"/>
            <a:ext cx="8575675" cy="138113"/>
            <a:chOff x="284163" y="1759424"/>
            <a:chExt cx="8576373" cy="13741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626834A-EB10-1500-33D6-856F1CE0DAF3}"/>
                </a:ext>
              </a:extLst>
            </p:cNvPr>
            <p:cNvSpPr/>
            <p:nvPr/>
          </p:nvSpPr>
          <p:spPr>
            <a:xfrm>
              <a:off x="284163" y="1759424"/>
              <a:ext cx="2743423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4B51ACA-0409-9B97-CF36-127CE5566B05}"/>
                </a:ext>
              </a:extLst>
            </p:cNvPr>
            <p:cNvSpPr/>
            <p:nvPr/>
          </p:nvSpPr>
          <p:spPr>
            <a:xfrm>
              <a:off x="3025998" y="1759424"/>
              <a:ext cx="160033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84C7574F-5659-E157-F5E4-407DC52A03AC}"/>
                </a:ext>
              </a:extLst>
            </p:cNvPr>
            <p:cNvSpPr/>
            <p:nvPr/>
          </p:nvSpPr>
          <p:spPr>
            <a:xfrm>
              <a:off x="4626328" y="1759424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778189"/>
            <a:ext cx="8360242" cy="566738"/>
          </a:xfrm>
          <a:noFill/>
        </p:spPr>
        <p:txBody>
          <a:bodyPr anchor="b"/>
          <a:lstStyle>
            <a:lvl1pPr algn="l">
              <a:defRPr sz="2800" b="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200"/>
            <a:ext cx="8577072" cy="382219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44927"/>
            <a:ext cx="8304213" cy="804862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E0B360D4-BD9D-795B-2364-BA4AA7740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1ADBB-729F-D349-85ED-0541B4D0B7C2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2B8F17DD-EAEB-58FA-043C-3FB037705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FA234559-BB42-3016-7395-325933E1F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6C427-A378-FB47-9D7F-1715319007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8152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963DA88-62FA-9112-F5AF-6D779D9B4E64}"/>
              </a:ext>
            </a:extLst>
          </p:cNvPr>
          <p:cNvSpPr/>
          <p:nvPr/>
        </p:nvSpPr>
        <p:spPr>
          <a:xfrm>
            <a:off x="284163" y="4267200"/>
            <a:ext cx="2743200" cy="2120900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rIns="182880" bIns="365760" anchor="b">
            <a:normAutofit/>
          </a:bodyPr>
          <a:lstStyle/>
          <a:p>
            <a:pPr>
              <a:defRPr/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6" name="Group 14">
            <a:extLst>
              <a:ext uri="{FF2B5EF4-FFF2-40B4-BE49-F238E27FC236}">
                <a16:creationId xmlns:a16="http://schemas.microsoft.com/office/drawing/2014/main" id="{DB70510B-5908-2F20-F7CF-D60CFA6E4350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461963"/>
            <a:ext cx="8575675" cy="136525"/>
            <a:chOff x="284163" y="1759424"/>
            <a:chExt cx="8576373" cy="13741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5229D12-F834-FC01-495B-67E17688D686}"/>
                </a:ext>
              </a:extLst>
            </p:cNvPr>
            <p:cNvSpPr/>
            <p:nvPr/>
          </p:nvSpPr>
          <p:spPr>
            <a:xfrm>
              <a:off x="284163" y="1759424"/>
              <a:ext cx="2743423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7A42912-8C75-3845-C552-7A1DEFFF9FEF}"/>
                </a:ext>
              </a:extLst>
            </p:cNvPr>
            <p:cNvSpPr/>
            <p:nvPr/>
          </p:nvSpPr>
          <p:spPr>
            <a:xfrm>
              <a:off x="3025998" y="1759424"/>
              <a:ext cx="160033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CDE8953-988C-390A-F1B6-802B77A47ACC}"/>
                </a:ext>
              </a:extLst>
            </p:cNvPr>
            <p:cNvSpPr/>
            <p:nvPr/>
          </p:nvSpPr>
          <p:spPr>
            <a:xfrm>
              <a:off x="4626328" y="1759424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914400"/>
            <a:ext cx="5195047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1" y="4953001"/>
            <a:ext cx="2472017" cy="124609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764" y="4419600"/>
            <a:ext cx="2475395" cy="510988"/>
          </a:xfrm>
          <a:noFill/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284164" y="594360"/>
            <a:ext cx="2743200" cy="3675888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Drag picture to placeholder or click icon to add</a:t>
            </a:r>
            <a:endParaRPr noProof="0"/>
          </a:p>
        </p:txBody>
      </p:sp>
      <p:sp>
        <p:nvSpPr>
          <p:cNvPr id="10" name="Date Placeholder 4">
            <a:extLst>
              <a:ext uri="{FF2B5EF4-FFF2-40B4-BE49-F238E27FC236}">
                <a16:creationId xmlns:a16="http://schemas.microsoft.com/office/drawing/2014/main" id="{BC5A12D5-C624-733A-AEA1-4CCFDA6F759F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1055C-4B36-1D41-A858-977E7287861F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1" name="Footer Placeholder 5">
            <a:extLst>
              <a:ext uri="{FF2B5EF4-FFF2-40B4-BE49-F238E27FC236}">
                <a16:creationId xmlns:a16="http://schemas.microsoft.com/office/drawing/2014/main" id="{99B531C9-B20F-7CA4-78EE-7E93E058C33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4FF948-FDEA-35C2-80D7-84974E7D251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A626E-09BF-554C-A330-373EE63AAA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1606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CA1226D-C333-AC19-74D9-F6FD96C0B4AD}"/>
              </a:ext>
            </a:extLst>
          </p:cNvPr>
          <p:cNvSpPr/>
          <p:nvPr/>
        </p:nvSpPr>
        <p:spPr>
          <a:xfrm>
            <a:off x="3021013" y="4802188"/>
            <a:ext cx="583723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rIns="182880" bIns="365760" anchor="b">
            <a:normAutofit/>
          </a:bodyPr>
          <a:lstStyle/>
          <a:p>
            <a:pPr>
              <a:defRPr/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2ED81B22-6747-834C-718C-CEA8D69DDA01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6262688"/>
            <a:ext cx="8575675" cy="138112"/>
            <a:chOff x="284163" y="1759424"/>
            <a:chExt cx="8576373" cy="13741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1649304-E5DA-CB95-290B-5572F4B605A2}"/>
                </a:ext>
              </a:extLst>
            </p:cNvPr>
            <p:cNvSpPr/>
            <p:nvPr/>
          </p:nvSpPr>
          <p:spPr>
            <a:xfrm>
              <a:off x="284163" y="1759424"/>
              <a:ext cx="2743423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58CBC43-D4CC-B616-7BE9-70A8A5D57814}"/>
                </a:ext>
              </a:extLst>
            </p:cNvPr>
            <p:cNvSpPr/>
            <p:nvPr/>
          </p:nvSpPr>
          <p:spPr>
            <a:xfrm>
              <a:off x="3025998" y="1759424"/>
              <a:ext cx="160033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BAE21F5-3864-1B1D-A6F8-C4D9B4661442}"/>
                </a:ext>
              </a:extLst>
            </p:cNvPr>
            <p:cNvSpPr/>
            <p:nvPr/>
          </p:nvSpPr>
          <p:spPr>
            <a:xfrm>
              <a:off x="4626328" y="1759424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1661" y="4800600"/>
            <a:ext cx="5691651" cy="566738"/>
          </a:xfrm>
          <a:noFill/>
        </p:spPr>
        <p:txBody>
          <a:bodyPr anchor="b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21014" y="457199"/>
            <a:ext cx="5833872" cy="4352544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69805" y="5367338"/>
            <a:ext cx="5653507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Picture Placeholder 2"/>
          <p:cNvSpPr>
            <a:spLocks noGrp="1"/>
          </p:cNvSpPr>
          <p:nvPr>
            <p:ph type="pic" idx="13"/>
          </p:nvPr>
        </p:nvSpPr>
        <p:spPr>
          <a:xfrm>
            <a:off x="284164" y="457200"/>
            <a:ext cx="2736850" cy="2907792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noProof="0"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>
            <a:off x="284164" y="3364992"/>
            <a:ext cx="2736850" cy="2898648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noProof="0"/>
          </a:p>
        </p:txBody>
      </p:sp>
      <p:sp>
        <p:nvSpPr>
          <p:cNvPr id="10" name="Date Placeholder 4">
            <a:extLst>
              <a:ext uri="{FF2B5EF4-FFF2-40B4-BE49-F238E27FC236}">
                <a16:creationId xmlns:a16="http://schemas.microsoft.com/office/drawing/2014/main" id="{59021781-687D-5AB1-2927-EFE30F131D06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7662F2-9371-C046-BC54-4044B2779CC1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1" name="Footer Placeholder 5">
            <a:extLst>
              <a:ext uri="{FF2B5EF4-FFF2-40B4-BE49-F238E27FC236}">
                <a16:creationId xmlns:a16="http://schemas.microsoft.com/office/drawing/2014/main" id="{EF5A7C07-B7B4-CD98-F4DD-475B734F30A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505D6EA-F783-FD7B-6202-48E194C7E67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E24E8-2900-3F4A-93BF-1278B6F3FA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0659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4B6DE6A-1BD5-1B57-2497-7BF6EDC1154A}"/>
              </a:ext>
            </a:extLst>
          </p:cNvPr>
          <p:cNvSpPr/>
          <p:nvPr/>
        </p:nvSpPr>
        <p:spPr>
          <a:xfrm>
            <a:off x="284163" y="455613"/>
            <a:ext cx="8574087" cy="1133475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>
              <a:solidFill>
                <a:prstClr val="white"/>
              </a:solidFill>
            </a:endParaRPr>
          </a:p>
        </p:txBody>
      </p:sp>
      <p:grpSp>
        <p:nvGrpSpPr>
          <p:cNvPr id="5" name="Group 7">
            <a:extLst>
              <a:ext uri="{FF2B5EF4-FFF2-40B4-BE49-F238E27FC236}">
                <a16:creationId xmlns:a16="http://schemas.microsoft.com/office/drawing/2014/main" id="{26B56A0D-20F4-BC28-EC61-10D0AC866773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1577975"/>
            <a:ext cx="8575675" cy="136525"/>
            <a:chOff x="284163" y="1577847"/>
            <a:chExt cx="8576373" cy="13741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BE129D5-48DA-862C-41AE-EAEF007FB79F}"/>
                </a:ext>
              </a:extLst>
            </p:cNvPr>
            <p:cNvSpPr/>
            <p:nvPr/>
          </p:nvSpPr>
          <p:spPr>
            <a:xfrm>
              <a:off x="284163" y="1577847"/>
              <a:ext cx="160033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0CD2D81-CCE1-7195-A0E3-2B76E4B93590}"/>
                </a:ext>
              </a:extLst>
            </p:cNvPr>
            <p:cNvSpPr/>
            <p:nvPr/>
          </p:nvSpPr>
          <p:spPr>
            <a:xfrm>
              <a:off x="1884493" y="1577847"/>
              <a:ext cx="2743423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8C2FE2A-35BD-CBAC-C768-C202C1135E87}"/>
                </a:ext>
              </a:extLst>
            </p:cNvPr>
            <p:cNvSpPr/>
            <p:nvPr/>
          </p:nvSpPr>
          <p:spPr>
            <a:xfrm>
              <a:off x="4626328" y="1577847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2133600"/>
            <a:ext cx="8574087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DB0B5215-EC3D-077E-9F71-972E641C7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13C45-3045-454E-BCBF-9CE01820E8C7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5664128D-7692-21EC-06F3-41E138EF1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ACC6C0BF-9F69-CD76-50C5-29FA1CB19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8018A-54E1-E249-BAE8-1E5F361A69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7491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61DA375-F86E-2F9E-D6D5-F8AB5D943D42}"/>
              </a:ext>
            </a:extLst>
          </p:cNvPr>
          <p:cNvSpPr/>
          <p:nvPr/>
        </p:nvSpPr>
        <p:spPr>
          <a:xfrm rot="5400000">
            <a:off x="5314156" y="2856707"/>
            <a:ext cx="5934075" cy="1135062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>
              <a:solidFill>
                <a:prstClr val="white"/>
              </a:solidFill>
            </a:endParaRPr>
          </a:p>
        </p:txBody>
      </p:sp>
      <p:grpSp>
        <p:nvGrpSpPr>
          <p:cNvPr id="5" name="Group 7">
            <a:extLst>
              <a:ext uri="{FF2B5EF4-FFF2-40B4-BE49-F238E27FC236}">
                <a16:creationId xmlns:a16="http://schemas.microsoft.com/office/drawing/2014/main" id="{50B06931-3BF9-23B2-1A1A-E978A19A0A6F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4658519" y="3355181"/>
            <a:ext cx="5934075" cy="138113"/>
            <a:chOff x="284163" y="1577847"/>
            <a:chExt cx="8576373" cy="13741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FFCD48B-B05E-DF85-CE45-8325E17C4516}"/>
                </a:ext>
              </a:extLst>
            </p:cNvPr>
            <p:cNvSpPr/>
            <p:nvPr/>
          </p:nvSpPr>
          <p:spPr>
            <a:xfrm>
              <a:off x="284162" y="1577847"/>
              <a:ext cx="159918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7DC29DB-83BA-62DD-C4B4-BC56CBE14F23}"/>
                </a:ext>
              </a:extLst>
            </p:cNvPr>
            <p:cNvSpPr/>
            <p:nvPr/>
          </p:nvSpPr>
          <p:spPr>
            <a:xfrm>
              <a:off x="1885637" y="1577847"/>
              <a:ext cx="2741779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ACA01EB-71BD-450A-5B09-380EF0F31887}"/>
                </a:ext>
              </a:extLst>
            </p:cNvPr>
            <p:cNvSpPr/>
            <p:nvPr/>
          </p:nvSpPr>
          <p:spPr>
            <a:xfrm>
              <a:off x="4627415" y="1577847"/>
              <a:ext cx="4233121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95124" y="473075"/>
            <a:ext cx="969264" cy="5921375"/>
          </a:xfrm>
        </p:spPr>
        <p:txBody>
          <a:bodyPr vert="eaVert"/>
          <a:lstStyle>
            <a:lvl1pPr algn="l">
              <a:defRPr sz="3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5DA29F5-53AE-B6AB-7FDC-361B2AD9B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DA0AB-641C-B949-BC72-FD233379C5E7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C2C733F2-CB65-1C10-DD30-A0B55959C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40098341-EEAE-B589-BC3C-2315D8E3B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91372-E472-2548-8DD9-2EC6D1D18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194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06E9EBA-1DAE-0D48-CE76-22E4D8A62FAF}"/>
              </a:ext>
            </a:extLst>
          </p:cNvPr>
          <p:cNvSpPr/>
          <p:nvPr/>
        </p:nvSpPr>
        <p:spPr>
          <a:xfrm>
            <a:off x="284163" y="455613"/>
            <a:ext cx="8574087" cy="1133475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>
              <a:solidFill>
                <a:prstClr val="white"/>
              </a:solidFill>
            </a:endParaRPr>
          </a:p>
        </p:txBody>
      </p:sp>
      <p:grpSp>
        <p:nvGrpSpPr>
          <p:cNvPr id="5" name="Group 7">
            <a:extLst>
              <a:ext uri="{FF2B5EF4-FFF2-40B4-BE49-F238E27FC236}">
                <a16:creationId xmlns:a16="http://schemas.microsoft.com/office/drawing/2014/main" id="{B91E0108-4618-EBBB-2FF7-91BFAFA4E2EA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1577975"/>
            <a:ext cx="8575675" cy="136525"/>
            <a:chOff x="284163" y="1577847"/>
            <a:chExt cx="8576373" cy="13741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519B294-13D3-622C-A681-C1E4CF36800E}"/>
                </a:ext>
              </a:extLst>
            </p:cNvPr>
            <p:cNvSpPr/>
            <p:nvPr/>
          </p:nvSpPr>
          <p:spPr>
            <a:xfrm>
              <a:off x="284163" y="1577847"/>
              <a:ext cx="160033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6C0AC44-AA59-0BB5-512E-9A1D528946EE}"/>
                </a:ext>
              </a:extLst>
            </p:cNvPr>
            <p:cNvSpPr/>
            <p:nvPr/>
          </p:nvSpPr>
          <p:spPr>
            <a:xfrm>
              <a:off x="1884493" y="1577847"/>
              <a:ext cx="2743423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78A60FC-A012-9401-881A-BBFA202F38CE}"/>
                </a:ext>
              </a:extLst>
            </p:cNvPr>
            <p:cNvSpPr/>
            <p:nvPr/>
          </p:nvSpPr>
          <p:spPr>
            <a:xfrm>
              <a:off x="4626328" y="1577847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2911F084-0D99-8B64-7A73-EB5D674B6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CE33C-851C-CF45-B645-E75FF45DD4E9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C6F83C03-0941-E289-D31D-1FB4F8BA0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F598162F-04DB-3B47-0473-DAE7C2F1C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8A41E-8936-434D-9FD4-DDC71526E3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536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7A9ABFC-F005-39A2-BF5B-8962A4B0387F}"/>
              </a:ext>
            </a:extLst>
          </p:cNvPr>
          <p:cNvSpPr/>
          <p:nvPr/>
        </p:nvSpPr>
        <p:spPr>
          <a:xfrm>
            <a:off x="284163" y="444500"/>
            <a:ext cx="8574087" cy="1468438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rIns="182880" bIns="365760" anchor="b">
            <a:normAutofit/>
          </a:bodyPr>
          <a:lstStyle/>
          <a:p>
            <a:pPr>
              <a:defRPr/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5" name="Group 16">
            <a:extLst>
              <a:ext uri="{FF2B5EF4-FFF2-40B4-BE49-F238E27FC236}">
                <a16:creationId xmlns:a16="http://schemas.microsoft.com/office/drawing/2014/main" id="{2619F393-271B-6C83-A907-331D0FDBF74A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1906588"/>
            <a:ext cx="8575675" cy="138112"/>
            <a:chOff x="284163" y="1759424"/>
            <a:chExt cx="8576373" cy="13741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5D82C39-982A-1036-FD4E-5EEA944719CA}"/>
                </a:ext>
              </a:extLst>
            </p:cNvPr>
            <p:cNvSpPr/>
            <p:nvPr/>
          </p:nvSpPr>
          <p:spPr>
            <a:xfrm>
              <a:off x="284163" y="1759424"/>
              <a:ext cx="2743423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F174AD6-4484-5CCC-9EE9-E06122306E03}"/>
                </a:ext>
              </a:extLst>
            </p:cNvPr>
            <p:cNvSpPr/>
            <p:nvPr/>
          </p:nvSpPr>
          <p:spPr>
            <a:xfrm>
              <a:off x="3025998" y="1759424"/>
              <a:ext cx="160033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3898FD8-68C0-971D-4327-02EBE135DD3F}"/>
                </a:ext>
              </a:extLst>
            </p:cNvPr>
            <p:cNvSpPr/>
            <p:nvPr/>
          </p:nvSpPr>
          <p:spPr>
            <a:xfrm>
              <a:off x="4626328" y="1759424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AC5BEFD5-B943-876F-74D0-D21C12BD73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1188" y="444500"/>
            <a:ext cx="587375" cy="64611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defRPr/>
            </a:pPr>
            <a:r>
              <a:rPr lang="en-US" altLang="en-US" sz="3600">
                <a:solidFill>
                  <a:srgbClr val="FFFFFF"/>
                </a:solidFill>
                <a:latin typeface="Calibri" panose="020F0502020204030204" pitchFamily="34" charset="0"/>
                <a:sym typeface="Wingdings" pitchFamily="2" charset="2"/>
              </a:rPr>
              <a:t></a:t>
            </a:r>
            <a:endParaRPr lang="en-US" altLang="en-US" sz="36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2017058"/>
            <a:ext cx="8574087" cy="4377391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Drag picture to placeholder or click icon to add</a:t>
            </a:r>
            <a:endParaRPr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20" y="1532965"/>
            <a:ext cx="7754284" cy="48409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633" y="444728"/>
            <a:ext cx="7810967" cy="1088237"/>
          </a:xfrm>
          <a:noFill/>
        </p:spPr>
        <p:txBody>
          <a:bodyPr anchor="b" anchorCtr="0"/>
          <a:lstStyle>
            <a:lvl1pPr algn="l">
              <a:lnSpc>
                <a:spcPts val="4600"/>
              </a:lnSpc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68C8866F-C03A-5937-931B-89E9251A467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AA12A-9940-0743-ADF3-755EE8F8E4E6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EE772B0-1601-A735-7002-26D306234EB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9BD1407D-C8FF-E12C-9428-EE82E3673AD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A5434-2775-EA49-B8C9-D37906888F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464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F7FACCD-786E-2E49-80DD-F62DADC536EB}"/>
              </a:ext>
            </a:extLst>
          </p:cNvPr>
          <p:cNvSpPr/>
          <p:nvPr/>
        </p:nvSpPr>
        <p:spPr>
          <a:xfrm>
            <a:off x="284163" y="480218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rIns="182880" bIns="365760" anchor="b">
            <a:normAutofit/>
          </a:bodyPr>
          <a:lstStyle/>
          <a:p>
            <a:pPr>
              <a:defRPr/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5" name="Group 7">
            <a:extLst>
              <a:ext uri="{FF2B5EF4-FFF2-40B4-BE49-F238E27FC236}">
                <a16:creationId xmlns:a16="http://schemas.microsoft.com/office/drawing/2014/main" id="{3E46D4A1-1C72-900D-E759-7855E1FA1D50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6262688"/>
            <a:ext cx="8575675" cy="138112"/>
            <a:chOff x="284163" y="1759424"/>
            <a:chExt cx="8576373" cy="13741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E5DD106-3989-695C-F1ED-BC7CC164235C}"/>
                </a:ext>
              </a:extLst>
            </p:cNvPr>
            <p:cNvSpPr/>
            <p:nvPr/>
          </p:nvSpPr>
          <p:spPr>
            <a:xfrm>
              <a:off x="284163" y="1759424"/>
              <a:ext cx="2743423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F27C18B-3999-666A-E66A-C2889DE1C601}"/>
                </a:ext>
              </a:extLst>
            </p:cNvPr>
            <p:cNvSpPr/>
            <p:nvPr/>
          </p:nvSpPr>
          <p:spPr>
            <a:xfrm>
              <a:off x="3025998" y="1759424"/>
              <a:ext cx="160033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434F8F0-23BB-04D3-B8B9-C64C6311F724}"/>
                </a:ext>
              </a:extLst>
            </p:cNvPr>
            <p:cNvSpPr/>
            <p:nvPr/>
          </p:nvSpPr>
          <p:spPr>
            <a:xfrm>
              <a:off x="4626328" y="1759424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C8B8F033-834A-A9C0-649B-0B840E40F9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1188" y="4802188"/>
            <a:ext cx="587375" cy="646112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defRPr/>
            </a:pPr>
            <a:r>
              <a:rPr lang="en-US" altLang="en-US" sz="3600">
                <a:solidFill>
                  <a:srgbClr val="FFFFFF"/>
                </a:solidFill>
                <a:latin typeface="Calibri" panose="020F0502020204030204" pitchFamily="34" charset="0"/>
                <a:sym typeface="Wingdings" pitchFamily="2" charset="2"/>
              </a:rPr>
              <a:t></a:t>
            </a:r>
            <a:endParaRPr lang="en-US" altLang="en-US" sz="36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768" y="4814125"/>
            <a:ext cx="7772400" cy="1051560"/>
          </a:xfrm>
          <a:noFill/>
        </p:spPr>
        <p:txBody>
          <a:bodyPr anchor="b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2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488" y="5861304"/>
            <a:ext cx="7735824" cy="402336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3E77F9CB-4ADC-A659-CD44-378CB2E12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6A8DA-C7F7-1748-B943-C1150B5FD2FC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D78C870C-8898-4DB5-869C-ABD5F5DCD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60B56A24-9863-80CC-2795-C8B7DAF39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48265-FA83-5445-B4D5-F659E9B46B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882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CB28054-72BD-865F-40B4-C45EB1DFA169}"/>
              </a:ext>
            </a:extLst>
          </p:cNvPr>
          <p:cNvSpPr/>
          <p:nvPr/>
        </p:nvSpPr>
        <p:spPr>
          <a:xfrm>
            <a:off x="284163" y="480218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rIns="182880" bIns="365760" anchor="b">
            <a:normAutofit/>
          </a:bodyPr>
          <a:lstStyle/>
          <a:p>
            <a:pPr>
              <a:defRPr/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5" name="Group 7">
            <a:extLst>
              <a:ext uri="{FF2B5EF4-FFF2-40B4-BE49-F238E27FC236}">
                <a16:creationId xmlns:a16="http://schemas.microsoft.com/office/drawing/2014/main" id="{96547933-3CC4-6430-E976-FB29E6912398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6262688"/>
            <a:ext cx="8575675" cy="138112"/>
            <a:chOff x="284163" y="1759424"/>
            <a:chExt cx="8576373" cy="13741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E7A690A-55E2-4F48-66AA-982B8F2313EE}"/>
                </a:ext>
              </a:extLst>
            </p:cNvPr>
            <p:cNvSpPr/>
            <p:nvPr/>
          </p:nvSpPr>
          <p:spPr>
            <a:xfrm>
              <a:off x="284163" y="1759424"/>
              <a:ext cx="2743423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BB81277-182A-1AB8-AD9E-BE6430C9C261}"/>
                </a:ext>
              </a:extLst>
            </p:cNvPr>
            <p:cNvSpPr/>
            <p:nvPr/>
          </p:nvSpPr>
          <p:spPr>
            <a:xfrm>
              <a:off x="3025998" y="1759424"/>
              <a:ext cx="160033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EA5933D-53FE-892B-D5F0-70F645D7A12F}"/>
                </a:ext>
              </a:extLst>
            </p:cNvPr>
            <p:cNvSpPr/>
            <p:nvPr/>
          </p:nvSpPr>
          <p:spPr>
            <a:xfrm>
              <a:off x="4626328" y="1759424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BFA080C9-59D9-41D6-BF10-D0E461A76B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1188" y="4802188"/>
            <a:ext cx="587375" cy="646112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defRPr/>
            </a:pPr>
            <a:r>
              <a:rPr lang="en-US" altLang="en-US" sz="3600">
                <a:solidFill>
                  <a:srgbClr val="FFFFFF"/>
                </a:solidFill>
                <a:latin typeface="Calibri" panose="020F0502020204030204" pitchFamily="34" charset="0"/>
                <a:sym typeface="Wingdings" pitchFamily="2" charset="2"/>
              </a:rPr>
              <a:t></a:t>
            </a:r>
            <a:endParaRPr lang="en-US" altLang="en-US" sz="36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443754"/>
            <a:ext cx="8574087" cy="4370293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Drag picture to placeholder or click icon to add</a:t>
            </a:r>
            <a:endParaRPr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306" y="4814047"/>
            <a:ext cx="7772400" cy="1048871"/>
          </a:xfrm>
          <a:noFill/>
        </p:spPr>
        <p:txBody>
          <a:bodyPr anchor="b" anchorCtr="0"/>
          <a:lstStyle>
            <a:lvl1pPr algn="l">
              <a:defRPr sz="4200" b="0" i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47" y="5862918"/>
            <a:ext cx="7732059" cy="403412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0D2610FE-A667-E0B9-920D-5B0631E68DF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899EE6-32A7-3E42-A463-9CA3EA760568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D24CD57D-127C-36E3-4DA3-4FD5EF285EC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A42B99A6-D34F-29CC-C5CF-8E8011F0A15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05444A-6BCF-4644-9A83-82F6E32EF6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277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A47C5A9-99CF-2FDD-3DAE-A5526CFF307B}"/>
              </a:ext>
            </a:extLst>
          </p:cNvPr>
          <p:cNvSpPr/>
          <p:nvPr/>
        </p:nvSpPr>
        <p:spPr>
          <a:xfrm>
            <a:off x="284163" y="455613"/>
            <a:ext cx="8574087" cy="1133475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>
              <a:solidFill>
                <a:prstClr val="white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C7998C1E-36B0-E37C-9763-852204CD0E58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1577975"/>
            <a:ext cx="8575675" cy="136525"/>
            <a:chOff x="284163" y="1577847"/>
            <a:chExt cx="8576373" cy="13741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9BD876D-3909-6AA8-60BC-44C35518EE3F}"/>
                </a:ext>
              </a:extLst>
            </p:cNvPr>
            <p:cNvSpPr/>
            <p:nvPr/>
          </p:nvSpPr>
          <p:spPr>
            <a:xfrm>
              <a:off x="284163" y="1577847"/>
              <a:ext cx="160033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121881B-B9AB-5860-755A-5F4CC1E31692}"/>
                </a:ext>
              </a:extLst>
            </p:cNvPr>
            <p:cNvSpPr/>
            <p:nvPr/>
          </p:nvSpPr>
          <p:spPr>
            <a:xfrm>
              <a:off x="1884493" y="1577847"/>
              <a:ext cx="2743423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7AAE679-F0DE-F44D-24B7-6C7B25B1D0A7}"/>
                </a:ext>
              </a:extLst>
            </p:cNvPr>
            <p:cNvSpPr/>
            <p:nvPr/>
          </p:nvSpPr>
          <p:spPr>
            <a:xfrm>
              <a:off x="4626328" y="1577847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0" name="Date Placeholder 4">
            <a:extLst>
              <a:ext uri="{FF2B5EF4-FFF2-40B4-BE49-F238E27FC236}">
                <a16:creationId xmlns:a16="http://schemas.microsoft.com/office/drawing/2014/main" id="{90D05B07-5173-5C97-621B-87AA10A82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3AE908-144C-784B-96DE-9600551AD7C3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1" name="Footer Placeholder 5">
            <a:extLst>
              <a:ext uri="{FF2B5EF4-FFF2-40B4-BE49-F238E27FC236}">
                <a16:creationId xmlns:a16="http://schemas.microsoft.com/office/drawing/2014/main" id="{6BD2D010-5788-3D22-EA7E-333C3A60A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5CD249F-1605-82F3-E21B-721E3A15D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E0D6CB-46C0-C348-AA45-2D4A710996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415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E9AE27D-8DAA-C83B-FE77-CCAC4AB27C99}"/>
              </a:ext>
            </a:extLst>
          </p:cNvPr>
          <p:cNvSpPr/>
          <p:nvPr/>
        </p:nvSpPr>
        <p:spPr>
          <a:xfrm>
            <a:off x="284163" y="455613"/>
            <a:ext cx="8574087" cy="1133475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>
              <a:solidFill>
                <a:prstClr val="white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CD3FCBF-A364-2921-7B44-887AACA1FA86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1577975"/>
            <a:ext cx="8575675" cy="136525"/>
            <a:chOff x="284163" y="1577847"/>
            <a:chExt cx="8576373" cy="137411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CA678B1-9F5A-D19E-B059-98F3A61C0866}"/>
                </a:ext>
              </a:extLst>
            </p:cNvPr>
            <p:cNvSpPr/>
            <p:nvPr/>
          </p:nvSpPr>
          <p:spPr>
            <a:xfrm>
              <a:off x="284163" y="1577847"/>
              <a:ext cx="160033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4EFFCF3-FAE1-D833-1381-302324148BAD}"/>
                </a:ext>
              </a:extLst>
            </p:cNvPr>
            <p:cNvSpPr/>
            <p:nvPr/>
          </p:nvSpPr>
          <p:spPr>
            <a:xfrm>
              <a:off x="1884493" y="1577847"/>
              <a:ext cx="2743423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942D7C2-E3DD-1BAD-61C4-629DC1A0851E}"/>
                </a:ext>
              </a:extLst>
            </p:cNvPr>
            <p:cNvSpPr/>
            <p:nvPr/>
          </p:nvSpPr>
          <p:spPr>
            <a:xfrm>
              <a:off x="4626328" y="1577847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2" name="Date Placeholder 6">
            <a:extLst>
              <a:ext uri="{FF2B5EF4-FFF2-40B4-BE49-F238E27FC236}">
                <a16:creationId xmlns:a16="http://schemas.microsoft.com/office/drawing/2014/main" id="{69E2ABB7-E168-7F5C-6C42-F918C5826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EDD682-AE4D-7746-A5CF-EE1BA9A1BC18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3" name="Footer Placeholder 7">
            <a:extLst>
              <a:ext uri="{FF2B5EF4-FFF2-40B4-BE49-F238E27FC236}">
                <a16:creationId xmlns:a16="http://schemas.microsoft.com/office/drawing/2014/main" id="{62B9B57D-3145-D382-0BE4-8B18871E5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D924DD51-C995-7BC5-D31A-7078E4877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CF755-A65A-F746-A05B-3142B9E41B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55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5B5631-6BDE-C1C8-9C5A-A236A2BCEE32}"/>
              </a:ext>
            </a:extLst>
          </p:cNvPr>
          <p:cNvSpPr/>
          <p:nvPr/>
        </p:nvSpPr>
        <p:spPr>
          <a:xfrm>
            <a:off x="284163" y="455613"/>
            <a:ext cx="8574087" cy="1133475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>
              <a:solidFill>
                <a:prstClr val="white"/>
              </a:solidFill>
            </a:endParaRPr>
          </a:p>
        </p:txBody>
      </p:sp>
      <p:grpSp>
        <p:nvGrpSpPr>
          <p:cNvPr id="4" name="Group 7">
            <a:extLst>
              <a:ext uri="{FF2B5EF4-FFF2-40B4-BE49-F238E27FC236}">
                <a16:creationId xmlns:a16="http://schemas.microsoft.com/office/drawing/2014/main" id="{75036378-462C-7C36-ECAE-3139FE330CB6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1577975"/>
            <a:ext cx="8575675" cy="136525"/>
            <a:chOff x="284163" y="1577847"/>
            <a:chExt cx="8576373" cy="137411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3124F14-A633-2234-DBDE-FA7B17E1ACD4}"/>
                </a:ext>
              </a:extLst>
            </p:cNvPr>
            <p:cNvSpPr/>
            <p:nvPr/>
          </p:nvSpPr>
          <p:spPr>
            <a:xfrm>
              <a:off x="284163" y="1577847"/>
              <a:ext cx="160033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29C026C-78F7-F5AA-3846-C85A7619420B}"/>
                </a:ext>
              </a:extLst>
            </p:cNvPr>
            <p:cNvSpPr/>
            <p:nvPr/>
          </p:nvSpPr>
          <p:spPr>
            <a:xfrm>
              <a:off x="1884493" y="1577847"/>
              <a:ext cx="2743423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56E8A8F-24B4-F42B-BCE5-1CB37A4E31F6}"/>
                </a:ext>
              </a:extLst>
            </p:cNvPr>
            <p:cNvSpPr/>
            <p:nvPr/>
          </p:nvSpPr>
          <p:spPr>
            <a:xfrm>
              <a:off x="4626328" y="1577847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8" name="Date Placeholder 2">
            <a:extLst>
              <a:ext uri="{FF2B5EF4-FFF2-40B4-BE49-F238E27FC236}">
                <a16:creationId xmlns:a16="http://schemas.microsoft.com/office/drawing/2014/main" id="{406A340A-B038-6F0F-9FF2-1F3EA6194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C8DBBB-05EA-B94C-A47C-F707D8AC7DA4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AC99319F-96EC-230F-F28A-8CF1A785D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A4044FA3-FBAF-ACD9-02B4-36B898495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AA284-0D75-C442-844C-9505685268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146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>
            <a:extLst>
              <a:ext uri="{FF2B5EF4-FFF2-40B4-BE49-F238E27FC236}">
                <a16:creationId xmlns:a16="http://schemas.microsoft.com/office/drawing/2014/main" id="{E0758BA4-D0C3-C0CB-6E82-ABD54F33BA66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452438"/>
            <a:ext cx="8575675" cy="138112"/>
            <a:chOff x="284163" y="1577847"/>
            <a:chExt cx="8576373" cy="13741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7B0F36DA-8D7B-FF69-1B47-E58228288BF3}"/>
                </a:ext>
              </a:extLst>
            </p:cNvPr>
            <p:cNvSpPr/>
            <p:nvPr/>
          </p:nvSpPr>
          <p:spPr>
            <a:xfrm>
              <a:off x="284163" y="1577847"/>
              <a:ext cx="160033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6D920F2F-03A4-CDBA-990B-D8AC86B87366}"/>
                </a:ext>
              </a:extLst>
            </p:cNvPr>
            <p:cNvSpPr/>
            <p:nvPr/>
          </p:nvSpPr>
          <p:spPr>
            <a:xfrm>
              <a:off x="1884493" y="1577847"/>
              <a:ext cx="2743423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19DFECF4-9E08-408F-250A-516020CDF485}"/>
                </a:ext>
              </a:extLst>
            </p:cNvPr>
            <p:cNvSpPr/>
            <p:nvPr/>
          </p:nvSpPr>
          <p:spPr>
            <a:xfrm>
              <a:off x="4626328" y="1577847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6" name="Date Placeholder 1">
            <a:extLst>
              <a:ext uri="{FF2B5EF4-FFF2-40B4-BE49-F238E27FC236}">
                <a16:creationId xmlns:a16="http://schemas.microsoft.com/office/drawing/2014/main" id="{806FE604-3617-72A7-2A4C-AEBE27107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5F026-E31D-7441-9AAD-E2228A8E0A58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A9BD460E-CD78-48F1-DCA2-3861666E9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F8691B97-C387-BBB3-CC1B-B6AE783E8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869093-3CEE-F64C-941A-8D5ED4077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46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>
            <a:extLst>
              <a:ext uri="{FF2B5EF4-FFF2-40B4-BE49-F238E27FC236}">
                <a16:creationId xmlns:a16="http://schemas.microsoft.com/office/drawing/2014/main" id="{E2DB6C9C-1E16-2659-D174-A9624A9A14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781175" y="2133600"/>
            <a:ext cx="7077075" cy="399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6EF168-EBB3-2BA3-1439-8FE1E0AFFA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94500" y="643731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prstClr val="white">
                    <a:lumMod val="6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F6A290A8-A220-D14A-AE32-69B52F9D58B6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8D9AF7-E339-C09D-0DC5-FCE96D1EB1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0025" y="6437313"/>
            <a:ext cx="61245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prstClr val="white">
                    <a:lumMod val="6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92FAA6-A3F7-CE78-816A-7B0443EC96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05800" y="166688"/>
            <a:ext cx="631825" cy="3603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C923EFA3-7F82-7141-AFE9-8F3317C04B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01F39A-038B-8038-F4B0-930F0B456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63" y="630238"/>
            <a:ext cx="8574087" cy="968375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701766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Corbel" panose="020B0503020204020204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Corbel" panose="020B0503020204020204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Corbel" panose="020B0503020204020204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Corbel" panose="020B0503020204020204" pitchFamily="34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Corbel" panose="020B0503020204020204" pitchFamily="34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Corbel" panose="020B0503020204020204" pitchFamily="34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Corbel" panose="020B0503020204020204" pitchFamily="34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Corbel" panose="020B0503020204020204" pitchFamily="34" charset="0"/>
        </a:defRPr>
      </a:lvl9pPr>
    </p:titleStyle>
    <p:bodyStyle>
      <a:lvl1pPr marL="454025" indent="-454025" algn="l" rtl="0" eaLnBrk="0" fontAlgn="base" hangingPunct="0">
        <a:spcBef>
          <a:spcPts val="2000"/>
        </a:spcBef>
        <a:spcAft>
          <a:spcPct val="0"/>
        </a:spcAft>
        <a:buClr>
          <a:srgbClr val="A6A6A6"/>
        </a:buClr>
        <a:buSzPct val="90000"/>
        <a:buFont typeface="Wingdings" pitchFamily="2" charset="2"/>
        <a:buChar char=""/>
        <a:defRPr sz="2400" kern="1200">
          <a:solidFill>
            <a:srgbClr val="262626"/>
          </a:solidFill>
          <a:latin typeface="+mn-lt"/>
          <a:ea typeface="+mn-ea"/>
          <a:cs typeface="+mn-cs"/>
        </a:defRPr>
      </a:lvl1pPr>
      <a:lvl2pPr marL="914400" indent="-457200" algn="l" rtl="0" eaLnBrk="0" fontAlgn="base" hangingPunct="0">
        <a:spcBef>
          <a:spcPts val="600"/>
        </a:spcBef>
        <a:spcAft>
          <a:spcPct val="0"/>
        </a:spcAft>
        <a:buClr>
          <a:srgbClr val="404040"/>
        </a:buClr>
        <a:buSzPct val="90000"/>
        <a:buFont typeface="Wingdings" pitchFamily="2" charset="2"/>
        <a:buChar char=""/>
        <a:defRPr sz="2200" kern="1200">
          <a:solidFill>
            <a:srgbClr val="262626"/>
          </a:solidFill>
          <a:latin typeface="+mn-lt"/>
          <a:ea typeface="+mn-ea"/>
          <a:cs typeface="+mn-cs"/>
        </a:defRPr>
      </a:lvl2pPr>
      <a:lvl3pPr marL="1260475" indent="-346075" algn="l" rtl="0" eaLnBrk="0" fontAlgn="base" hangingPunct="0">
        <a:spcBef>
          <a:spcPts val="600"/>
        </a:spcBef>
        <a:spcAft>
          <a:spcPct val="0"/>
        </a:spcAft>
        <a:buClr>
          <a:srgbClr val="A6A6A6"/>
        </a:buClr>
        <a:buSzPct val="90000"/>
        <a:buFont typeface="Wingdings" pitchFamily="2" charset="2"/>
        <a:buChar char=""/>
        <a:defRPr sz="2000" kern="1200">
          <a:solidFill>
            <a:srgbClr val="262626"/>
          </a:solidFill>
          <a:latin typeface="+mn-lt"/>
          <a:ea typeface="+mn-ea"/>
          <a:cs typeface="+mn-cs"/>
        </a:defRPr>
      </a:lvl3pPr>
      <a:lvl4pPr marL="1600200" indent="-339725" algn="l" rtl="0" eaLnBrk="0" fontAlgn="base" hangingPunct="0">
        <a:spcBef>
          <a:spcPts val="600"/>
        </a:spcBef>
        <a:spcAft>
          <a:spcPct val="0"/>
        </a:spcAft>
        <a:buClr>
          <a:srgbClr val="404040"/>
        </a:buClr>
        <a:buSzPct val="90000"/>
        <a:buFont typeface="Wingdings" pitchFamily="2" charset="2"/>
        <a:buChar char=""/>
        <a:defRPr kern="1200">
          <a:solidFill>
            <a:srgbClr val="262626"/>
          </a:solidFill>
          <a:latin typeface="+mn-lt"/>
          <a:ea typeface="+mn-ea"/>
          <a:cs typeface="+mn-cs"/>
        </a:defRPr>
      </a:lvl4pPr>
      <a:lvl5pPr marL="1939925" indent="-331788" algn="l" rtl="0" eaLnBrk="0" fontAlgn="base" hangingPunct="0">
        <a:spcBef>
          <a:spcPts val="600"/>
        </a:spcBef>
        <a:spcAft>
          <a:spcPct val="0"/>
        </a:spcAft>
        <a:buClr>
          <a:srgbClr val="A6A6A6"/>
        </a:buClr>
        <a:buSzPct val="90000"/>
        <a:buFont typeface="Wingdings" pitchFamily="2" charset="2"/>
        <a:buChar char=""/>
        <a:defRPr kern="1200">
          <a:solidFill>
            <a:srgbClr val="262626"/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89F16-D7C4-79AD-BA78-FDAD981F38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674" y="449005"/>
            <a:ext cx="7973643" cy="1088136"/>
          </a:xfrm>
        </p:spPr>
        <p:txBody>
          <a:bodyPr>
            <a:normAutofit/>
          </a:bodyPr>
          <a:lstStyle/>
          <a:p>
            <a:r>
              <a:rPr lang="en-US" b="1" dirty="0"/>
              <a:t>THE CHURCH &amp; ITS STRUCTURE</a:t>
            </a:r>
          </a:p>
        </p:txBody>
      </p:sp>
    </p:spTree>
    <p:extLst>
      <p:ext uri="{BB962C8B-B14F-4D97-AF65-F5344CB8AC3E}">
        <p14:creationId xmlns:p14="http://schemas.microsoft.com/office/powerpoint/2010/main" val="33212988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E21168-32DA-C6FA-6419-711063A870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5EBFB165-8E79-7838-6B61-7775A07A8B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The Congregation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8A6A0E-4F43-D384-29B5-FE5A16C703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2"/>
              </a:buClr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 congregation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follows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biblical leadership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of Christ, Scriptures, and elders,	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and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serves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Christ through the ministries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of the church - Eph 4-6.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544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F3A688-1649-196B-E590-FD942F667A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E25968A9-A38B-E84F-689B-BAA3C6ECB7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The Congregation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33870A-DAD2-E778-D941-45E258B691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2"/>
              </a:buClr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As elders rule well, they are to be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followed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- Heb 13:7, 17; 1 Thess 5:12.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3429885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84A09E-78B6-6B15-03F8-9676FA53A8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47813F1D-E6A0-B9DD-C08E-D455B19307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The Congregation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C526D0-9B97-17EE-C21C-A4D741883D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2"/>
              </a:buClr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As elders rule well, they are to be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followed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- Heb 13:7, 17; 1 Thess 5:12. </a:t>
            </a:r>
          </a:p>
          <a:p>
            <a:pPr eaLnBrk="1" fontAlgn="auto" hangingPunct="1">
              <a:spcAft>
                <a:spcPts val="0"/>
              </a:spcAft>
              <a:buClr>
                <a:schemeClr val="accent2"/>
              </a:buClr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Yet, the congregation is not a passive group;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it has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responsibility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94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885C0C-765D-61BE-E357-9F51D3D96A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6314CF94-D0B5-11AA-4F09-5B6A3FF9B2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The Congregation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CAC978-2DD2-2930-27DE-EC834EAC81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2"/>
              </a:buClr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As elders rule well, they are to be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followed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- Heb 13:7, 17; 1 Thess 5:12. </a:t>
            </a:r>
          </a:p>
          <a:p>
            <a:pPr eaLnBrk="1" fontAlgn="auto" hangingPunct="1">
              <a:spcAft>
                <a:spcPts val="0"/>
              </a:spcAft>
              <a:buClr>
                <a:schemeClr val="accent2"/>
              </a:buClr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Yet, the congregation is not a passive group;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it has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responsibility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eaLnBrk="1" fontAlgn="auto" hangingPunct="1">
              <a:spcAft>
                <a:spcPts val="0"/>
              </a:spcAft>
              <a:buClr>
                <a:schemeClr val="accent2"/>
              </a:buClr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whole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church is responsible to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maintain Biblical 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doctrine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and sincere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membership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and affirm 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leaders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550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E6FFB9-C022-4ADC-4AFC-DBF9C08E0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9D29CEBE-7E28-71B1-F7D1-40E834477A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l" eaLnBrk="1" hangingPunct="1"/>
            <a:r>
              <a:rPr lang="en-US" sz="3600" b="1" dirty="0"/>
              <a:t>I. The Congregation Chose Deacons</a:t>
            </a:r>
            <a:br>
              <a:rPr lang="en-US" sz="3600" b="1" dirty="0"/>
            </a:br>
            <a:r>
              <a:rPr lang="en-US" sz="3600" b="1" dirty="0"/>
              <a:t>    - Acts 6:1-7</a:t>
            </a:r>
            <a:endParaRPr lang="en-US" alt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AF5C92-7208-4FDD-C04C-60118C51C0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6868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ACE491-15D3-B55A-E8CB-7F38990275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741ACE5C-4D3E-8475-6573-58E7548447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l" eaLnBrk="1" hangingPunct="1"/>
            <a:r>
              <a:rPr lang="en-US" sz="3600" b="1" dirty="0"/>
              <a:t>II. The Elders &amp; Congregation </a:t>
            </a:r>
            <a:br>
              <a:rPr lang="en-US" sz="3600" b="1" dirty="0"/>
            </a:br>
            <a:r>
              <a:rPr lang="en-US" sz="3600" b="1" dirty="0"/>
              <a:t>     Speak w/ </a:t>
            </a:r>
            <a:r>
              <a:rPr lang="en-US" sz="3600" b="1" u="sng" dirty="0"/>
              <a:t>One</a:t>
            </a:r>
            <a:r>
              <a:rPr lang="en-US" sz="3600" b="1" dirty="0"/>
              <a:t> </a:t>
            </a:r>
            <a:r>
              <a:rPr lang="en-US" sz="3600" b="1" u="sng" dirty="0"/>
              <a:t>Voice</a:t>
            </a:r>
            <a:r>
              <a:rPr lang="en-US" sz="3600" b="1" dirty="0"/>
              <a:t> – Acts 15:22-29</a:t>
            </a:r>
            <a:endParaRPr lang="en-US" alt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02ABF-7F4E-7D3F-04CD-D57E56D73D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82036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98F4F9-E753-8AC7-5960-B52A393071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137CB65B-85A9-A62A-9D6F-4AC3D2FFC0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l" eaLnBrk="1" hangingPunct="1"/>
            <a:r>
              <a:rPr lang="en-US" sz="3600" b="1" dirty="0"/>
              <a:t>II. The Elders &amp; Congregation </a:t>
            </a:r>
            <a:br>
              <a:rPr lang="en-US" sz="3600" b="1" dirty="0"/>
            </a:br>
            <a:r>
              <a:rPr lang="en-US" sz="3600" b="1" dirty="0"/>
              <a:t>     Speak w/ </a:t>
            </a:r>
            <a:r>
              <a:rPr lang="en-US" sz="3600" b="1" u="sng" dirty="0"/>
              <a:t>One</a:t>
            </a:r>
            <a:r>
              <a:rPr lang="en-US" sz="3600" b="1" dirty="0"/>
              <a:t> </a:t>
            </a:r>
            <a:r>
              <a:rPr lang="en-US" sz="3600" b="1" u="sng" dirty="0"/>
              <a:t>Voice</a:t>
            </a:r>
            <a:r>
              <a:rPr lang="en-US" sz="3600" b="1" dirty="0"/>
              <a:t> – Acts 15:22-29</a:t>
            </a:r>
            <a:endParaRPr lang="en-US" alt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8D6509-C629-44D3-0115-B5495A7AA2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*Thus, the whole church affirms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doctrine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&amp;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commissions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leaders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9681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0BE41C-71CD-843C-56C3-16C8934AC8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3BB3700A-DC27-F939-AB0F-F50E8BA450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l" eaLnBrk="1" hangingPunct="1"/>
            <a:r>
              <a:rPr lang="en-US" sz="3600" b="1" dirty="0"/>
              <a:t>III. The Congregation Protects Doctrine.</a:t>
            </a:r>
            <a:endParaRPr lang="en-US" alt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C736C-4BF6-7502-4D08-7471C34202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85562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7CD41E-4390-2C53-F0D2-684E451BA7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D664931E-94DE-1ED6-2539-E9D3BF2A9E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l" eaLnBrk="1" hangingPunct="1"/>
            <a:r>
              <a:rPr lang="en-US" sz="3600" b="1" dirty="0"/>
              <a:t>III. The Congregation Protects Doctrine.</a:t>
            </a:r>
            <a:endParaRPr lang="en-US" alt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91DD37-EFB3-91F1-E841-B14220479C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Acts 17:10-11 - Believers in Berea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examined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the Scriptures to see if Paul's teaching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was accurate.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041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73CA43-8028-2BCC-1A8D-30326D8C2D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FEBDE5C0-C260-586B-6DE1-EC6EDBBA3D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l" eaLnBrk="1" hangingPunct="1"/>
            <a:r>
              <a:rPr lang="en-US" sz="3600" b="1" dirty="0"/>
              <a:t>III. The Congregation Protects Doctrine.</a:t>
            </a:r>
            <a:endParaRPr lang="en-US" alt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EF88A4-1D5A-1329-DC3F-572D80CA9A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Acts 17:10-11 - Believers in Berea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examined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the Scriptures to see if Paul's teaching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was accurate.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Paul rebukes the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whole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Galatian church for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allowing of false doctrine.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- Gal 1:6-8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- Gal 4:8-11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21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A88278-8A43-44F7-D5A0-54805EA39A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84975CD7-D52B-F323-F61C-DF95B748D5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I. What is the Church? - Ephesians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7F9F9-E9B7-25D3-C2FE-19F874274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38971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DE0799-97B1-8E61-B5FD-3AB2774B09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72850028-EDAD-948C-96C4-13A1CFFEEC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l" eaLnBrk="1" hangingPunct="1"/>
            <a:r>
              <a:rPr lang="en-US" sz="3600" b="1" dirty="0"/>
              <a:t>III. The Congregation Protects Doctrine.</a:t>
            </a:r>
            <a:endParaRPr lang="en-US" alt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51C44-AFAE-62D3-FABF-92573431D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C. If an elder strays into false doctrine, the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church must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intervene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– 1 Tim 5:19-22.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476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28DCEF-5901-8691-6DBA-1B417D7755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F9C65973-9D65-EE68-C460-2AB826CDB7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839200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l" eaLnBrk="1" hangingPunct="1"/>
            <a:r>
              <a:rPr lang="en-US" sz="3600" b="1" dirty="0"/>
              <a:t>IV. The Congregation Protects Membership.</a:t>
            </a:r>
            <a:endParaRPr lang="en-US" alt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46D63-A107-AE08-1F03-D19E9CE482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04907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85E8F6-E416-73F5-90D9-EE9AEC1171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0ECFD477-21F3-0695-51A1-1ABB25BBF0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839200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l" eaLnBrk="1" hangingPunct="1"/>
            <a:r>
              <a:rPr lang="en-US" sz="3600" b="1" dirty="0"/>
              <a:t>IV. The Congregation Protects Membership.</a:t>
            </a:r>
            <a:endParaRPr lang="en-US" alt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BE1E1D-9431-4CBD-C41F-547765FB2B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The Church (believers) are God’s temple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(dwelling place), and are thus to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maintain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purity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within the church.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 	- 1 Cor 3:16-17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494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DD1B09-2BD7-B29D-F1F3-BB963E8835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377EB36F-4F26-F0C9-C294-31B695DA77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839200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l" eaLnBrk="1" hangingPunct="1"/>
            <a:r>
              <a:rPr lang="en-US" sz="3600" b="1" dirty="0"/>
              <a:t>IV. The Congregation Protects Membership.</a:t>
            </a:r>
            <a:endParaRPr lang="en-US" alt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C62376-0EB9-6F58-86C8-72A567F3E1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The whole church is responsible to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remove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an unholy member 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Cor 4:19 — 5:13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061616"/>
      </p:ext>
    </p:extLst>
  </p:cSld>
  <p:clrMapOvr>
    <a:masterClrMapping/>
  </p:clrMapOvr>
  <p:transition spd="slow">
    <p:wip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D7EF88-1548-E4B3-7733-12A327C10D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3E36A1BE-65A3-3893-3211-573E8C0EE1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839200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l" eaLnBrk="1" hangingPunct="1"/>
            <a:r>
              <a:rPr lang="en-US" sz="3600" b="1" dirty="0"/>
              <a:t>IV. The Congregation Protects Membership.</a:t>
            </a:r>
            <a:endParaRPr lang="en-US" alt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1E371-3E36-E3EB-62F9-D34DFE8146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The whole church is responsible to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remove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an unholy member 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Cor 4:19 — 5:13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1. As God's new people / temple, the church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is to live distinct, holy lives that glorify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God, but this man is living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worse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than the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world - 5:1.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5799208"/>
      </p:ext>
    </p:extLst>
  </p:cSld>
  <p:clrMapOvr>
    <a:masterClrMapping/>
  </p:clrMapOvr>
  <p:transition spd="slow">
    <p:wip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4F293D-2FBE-1EF6-627A-796691000E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0FDF4052-83CF-6A0E-1D00-667B3C7E87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839200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l" eaLnBrk="1" hangingPunct="1"/>
            <a:r>
              <a:rPr lang="en-US" sz="3600" b="1" dirty="0"/>
              <a:t>IV. The Congregation Protects Membership.</a:t>
            </a:r>
            <a:endParaRPr lang="en-US" alt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996117-DB6F-F6D7-6979-6FE423D261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The whole church is responsible to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remove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an unholy member 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Cor 4:19 — 5:13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2. Apostle Paul is 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absent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from the church, 	but the church doesn't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need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an apostle to 	enact discipline on one of its own 	offending members.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462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752DEF-B329-4811-CA25-0D555ED6E1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C0E3ACD6-B7E2-8294-D901-ABCAC31F00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839200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l" eaLnBrk="1" hangingPunct="1"/>
            <a:r>
              <a:rPr lang="en-US" sz="3600" b="1" dirty="0"/>
              <a:t>IV. The Congregation Protects Membership.</a:t>
            </a:r>
            <a:endParaRPr lang="en-US" alt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A0F308-F80D-4ED1-97E0-E21006891B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The whole church is responsible to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remove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an unholy member 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Cor 4:19 — 5:13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2. Apostle Paul is 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absent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from the church, 	but the church doesn't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need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an apostle to 	enact discipline on one of its own 	offending members.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 	a. The church has that authority from 			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Christ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– v 4.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4475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548E0B-CA13-ABC0-38BD-605E0C7C1A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9B30AE78-CF3D-2B6B-431F-FEF83D9AA7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839200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l" eaLnBrk="1" hangingPunct="1"/>
            <a:r>
              <a:rPr lang="en-US" sz="3600" b="1" dirty="0"/>
              <a:t>IV. The Congregation Protects Membership.</a:t>
            </a:r>
            <a:endParaRPr lang="en-US" alt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16E60-CFBC-5A80-0CC7-6093F09F18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The whole church is responsible to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remove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an unholy member 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Cor 4:19 — 5:13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2. Apostle Paul is 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absent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from the church, 	but the church doesn't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need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an apostle to 	enact discipline on one of its own 	offending members.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 	b. This echoes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Jesus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' words in the 				teaching on church discipline 				in Matt 18:20.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310628"/>
      </p:ext>
    </p:extLst>
  </p:cSld>
  <p:clrMapOvr>
    <a:masterClrMapping/>
  </p:clrMapOvr>
  <p:transition spd="slow">
    <p:wip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6C60A8-8AB0-4544-3500-2B8BFCFFF8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FC22E99E-7189-C944-F1A6-5951531F3D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839200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l" eaLnBrk="1" hangingPunct="1"/>
            <a:r>
              <a:rPr lang="en-US" sz="3600" b="1" dirty="0"/>
              <a:t>IV. The Congregation Protects Membership.</a:t>
            </a:r>
            <a:endParaRPr lang="en-US" alt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4CAF8E-5FD7-59CE-F2A9-5EFBF6F000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The whole church is responsible to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remove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an unholy member 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Cor 4:19 — 5:13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3. Note terms that speak to the whole 	congregation's involvement.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7411569"/>
      </p:ext>
    </p:extLst>
  </p:cSld>
  <p:clrMapOvr>
    <a:masterClrMapping/>
  </p:clrMapOvr>
  <p:transition spd="slow">
    <p:wip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98989C-788F-A2A8-6A9E-6C9C4AC294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35C59224-6F40-4E00-4382-C126A39D30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839200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l" eaLnBrk="1" hangingPunct="1"/>
            <a:r>
              <a:rPr lang="en-US" sz="3600" b="1" dirty="0"/>
              <a:t>IV. The Congregation Protects Membership.</a:t>
            </a:r>
            <a:endParaRPr lang="en-US" alt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767FD-1F2B-A105-894B-D68BC4A16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The whole church is responsible to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remove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an unholy member 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Cor 4:19 — 5:13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3. Note terms that speak to the whole 	congregation's involvement.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- v 2b . . . Let him who has done this be 				removed from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among you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4425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09DEAB-DF2E-CE13-B385-FBD919872F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96828215-818B-8BD1-807D-F6216C6415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I. What is the Church? - Ephesians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487EF-1CDF-E6FC-4BFC-FC0F86EBC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Has been in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eternal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mind of God – Eph 1:4-5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It exists for the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praise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 God's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glory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							- Eph 1:6, 12, 14.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C. Purchased with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blood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 Christ – Eph 1:7; 						     Acts 20:28; Rev 1:5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D. Built on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Jesus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Christ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– Eph 2:20; Mtt 16:18.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4147965"/>
      </p:ext>
    </p:extLst>
  </p:cSld>
  <p:clrMapOvr>
    <a:masterClrMapping/>
  </p:clrMapOvr>
  <p:transition spd="med"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92F2DF-81EF-AB4C-5D54-810D3C7E13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2E9BDA4E-8073-78CF-3472-A2FF8A6DCD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839200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l" eaLnBrk="1" hangingPunct="1"/>
            <a:r>
              <a:rPr lang="en-US" sz="3600" b="1" dirty="0"/>
              <a:t>IV. The Congregation Protects Membership.</a:t>
            </a:r>
            <a:endParaRPr lang="en-US" alt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8648F5-A8A7-7AB0-D12E-E8A115BD33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The whole church is responsible to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remove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an unholy member 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Cor 4:19 — 5:13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3. Note terms that speak to the whole 	congregation's involvement.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- v 2b . . . Let him who has done this be 				removed from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among you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- v 6-8  "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whole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lump . . . that you may be a 			new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lump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1598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98A825-1935-814A-22E2-0D683DE808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1443A5D1-ED07-5311-8E5D-EA23656D2E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839200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l" eaLnBrk="1" hangingPunct="1"/>
            <a:r>
              <a:rPr lang="en-US" sz="3600" b="1" dirty="0"/>
              <a:t>IV. The Congregation Protects Membership.</a:t>
            </a:r>
            <a:endParaRPr lang="en-US" alt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3C7E69-738A-05A2-7E47-F995A371DC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The whole church is responsible to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remove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an unholy member 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Cor 4:19 — 5:13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3. Note terms that speak to the whole 	congregation's involvement.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- v 12 For what have I to do with judging 	outsiders? Is it not those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inside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the 	church whom you are to judge? [13] God 	judges those outside. “Purge the evil 	person from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among you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.”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757034"/>
      </p:ext>
    </p:extLst>
  </p:cSld>
  <p:clrMapOvr>
    <a:masterClrMapping/>
  </p:clrMapOvr>
  <p:transition spd="slow">
    <p:wip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3BA59E-C88E-122F-2151-47F033EFCB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27CBAC12-1F8F-BEC3-346B-65CA102C5E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839200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l" eaLnBrk="1" hangingPunct="1"/>
            <a:r>
              <a:rPr lang="en-US" sz="3600" b="1" dirty="0"/>
              <a:t>IV. The Congregation Protects Membership.</a:t>
            </a:r>
            <a:endParaRPr lang="en-US" alt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56E0E9-3EBD-6AA7-2FF6-8B35505930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The whole church is responsible to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remove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an unholy member 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Cor 4:19 — 5:13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4. The goal of discipline is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restoration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5:5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5158854"/>
      </p:ext>
    </p:extLst>
  </p:cSld>
  <p:clrMapOvr>
    <a:masterClrMapping/>
  </p:clrMapOvr>
  <p:transition spd="slow">
    <p:wip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CB7D5F-A543-668E-65D0-03F6F761B0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C21CFE1C-66F5-008E-3A7B-046A5AECA0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839200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l" eaLnBrk="1" hangingPunct="1"/>
            <a:r>
              <a:rPr lang="en-US" sz="3600" b="1" dirty="0"/>
              <a:t>IV. The Congregation Protects Membership.</a:t>
            </a:r>
            <a:endParaRPr lang="en-US" alt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BB4962-10B4-E38C-47EB-893993DD1A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The whole church is responsible to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remove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an unholy member 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Cor 4:19 — 5:13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4. The goal of discipline is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restoration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5:5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a) Once this man is removed from God’s 		community (ex-communicated), the 		intent is that he will realize the 			dangers of living in Satan's realm 			and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return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to the community of God.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0722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E8C13A-8426-50EF-4F5B-A758D39AC1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2A8ACA42-E415-8F3B-94A4-95A667454E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839200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l" eaLnBrk="1" hangingPunct="1"/>
            <a:r>
              <a:rPr lang="en-US" sz="3600" b="1" dirty="0"/>
              <a:t>IV. The Congregation Protects Membership.</a:t>
            </a:r>
            <a:endParaRPr lang="en-US" alt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08618-4BA3-331C-D05B-DCB041349C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The whole church is responsible to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remove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an unholy member 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Cor 4:19 — 5:13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4. The goal of discipline is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restoration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5:5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b)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 Cor 2:5-8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5332945"/>
      </p:ext>
    </p:extLst>
  </p:cSld>
  <p:clrMapOvr>
    <a:masterClrMapping/>
  </p:clrMapOvr>
  <p:transition spd="slow">
    <p:wip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EC1500-95C7-C79E-5F63-D42E1B1E9C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84460F01-8633-5B3D-87EC-362E96C140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839200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l" eaLnBrk="1" hangingPunct="1"/>
            <a:r>
              <a:rPr lang="en-US" sz="3600" b="1" dirty="0"/>
              <a:t>IV. The Congregation Protects Membership.</a:t>
            </a:r>
            <a:endParaRPr lang="en-US" alt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FB35C0-048C-56BB-C989-91636A37B8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The whole church is responsible to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remove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an unholy member 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Cor 4:19 — 5:13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4. The goal of discipline is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restoration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5:5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b) 2 Cor 2:5-8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      (- "majority" - the church has a 						   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known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set of members.)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443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37E3C1-83F3-B262-3B0F-C37AFFD4F1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3304B2A2-4DF0-BFF4-B1F3-283D01AF33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839200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l" eaLnBrk="1" hangingPunct="1"/>
            <a:r>
              <a:rPr lang="en-US" sz="3600" b="1" dirty="0"/>
              <a:t>IV. The Congregation Protects Membership.</a:t>
            </a:r>
            <a:endParaRPr lang="en-US" alt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6D04C9-55E6-24C5-2D6D-E1955371E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The whole church is responsible to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remove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an unholy member 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Cor 4:19 — 5:13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4. The goal of discipline is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restoration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5:5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b) 2 Cor 2:5-8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      (- "majority" - the church has a 						   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known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set of members.)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c) Gal 6:1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1418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49FF7F-EE6D-E8C8-E715-9F16991792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A7F2AB0C-0991-DF2F-78DA-7D23876AB1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839200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l" eaLnBrk="1" hangingPunct="1"/>
            <a:r>
              <a:rPr lang="en-US" sz="3600" b="1" dirty="0"/>
              <a:t>IV. The Congregation Protects Membership.</a:t>
            </a:r>
            <a:endParaRPr lang="en-US" alt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65C07D-097A-B8B2-ADE8-99684A3054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The whole church is responsible to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remove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an unholy member 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Cor 4:19 — 5:13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5. Rather than discipline from just one elder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or the team of elders, the church acting as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a whole in discipline gives greater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weight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to the decision and should have the offender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consider his sin with more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gravity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3395556"/>
      </p:ext>
    </p:extLst>
  </p:cSld>
  <p:clrMapOvr>
    <a:masterClrMapping/>
  </p:clrMapOvr>
  <p:transition spd="slow">
    <p:randomBar dir="vert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5AB654-25B8-4737-11F2-20E8C151FB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01611FA6-2D74-75F9-998E-5138BD62E6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77943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l" eaLnBrk="1" hangingPunct="1"/>
            <a:r>
              <a:rPr lang="en-US" sz="3600" b="1" dirty="0"/>
              <a:t>V. The Congregation Affirms Leaders.</a:t>
            </a:r>
            <a:endParaRPr lang="en-US" alt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A83ACA-C2CA-B3A3-05A3-560D7644B2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08660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F71755-AB98-8B54-C467-EEF66B4283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8EA12DF9-2113-4655-E1E8-F75E2FE717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77943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l" eaLnBrk="1" hangingPunct="1"/>
            <a:r>
              <a:rPr lang="en-US" sz="3600" b="1" dirty="0"/>
              <a:t>V. The Congregation Affirms Leaders.</a:t>
            </a:r>
            <a:endParaRPr lang="en-US" alt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843DAE-ABA7-F471-4C9F-F7B1B5AA23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It is the duty of qualified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elders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to recognize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pastoral gifting in others and put them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forward as potential elders to the church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- Acts 14:23; 1 Tim 1:3; 3:15; Titus 1:5.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5445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F2C71F-78B0-2ADF-0DB1-B3E3C17493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CFA23247-EAE0-C4A0-5F8E-448A56A8CB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I. What is the Church? - Ephesians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E2FDE-0B32-7CF7-4A41-4627A52B02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E. The Church is God’s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dwelling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with His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people - Eph 2:22.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F. Members are called to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participate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– Eph 2:10; Heb 10:23-24.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G. To make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&amp; his message known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– Eph 3:7-12; 5:1-2; Matt 28:18-20.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8168527"/>
      </p:ext>
    </p:extLst>
  </p:cSld>
  <p:clrMapOvr>
    <a:masterClrMapping/>
  </p:clrMapOvr>
  <p:transition spd="slow">
    <p:randomBar dir="vert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641673-917A-9586-F4EB-4577DF8F5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F4A14851-32A9-5CFB-D86A-61F3CA0AB4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77943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l" eaLnBrk="1" hangingPunct="1"/>
            <a:r>
              <a:rPr lang="en-US" sz="3600" b="1" dirty="0"/>
              <a:t>V. The Congregation Affirms Leaders.</a:t>
            </a:r>
            <a:endParaRPr lang="en-US" alt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525D62-E9D6-8114-7C04-2288C5F68C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Given the congregation's responsibility to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protect its doctrine and membership,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it naturally follows that the entire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congregation ultimately has the authority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to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affirm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or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deny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 newly recommended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elder.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053905"/>
      </p:ext>
    </p:extLst>
  </p:cSld>
  <p:clrMapOvr>
    <a:masterClrMapping/>
  </p:clrMapOvr>
  <p:transition spd="slow">
    <p:wip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EBB64E-4A74-138E-77B2-42E0D6615B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8B7DB03F-F412-B3D7-6899-ED0D35733C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77943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600" b="1" dirty="0"/>
              <a:t>Conclusion</a:t>
            </a:r>
            <a:endParaRPr lang="en-US" alt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CC19DC-1ABA-30F7-E9B0-4D46EEDEFD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81093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47BCC9-702D-245A-9406-E4E0CFA378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A2D24AF7-CF7F-21C7-53DE-9EECE3813E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77943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600" b="1" dirty="0"/>
              <a:t>Conclusion</a:t>
            </a:r>
            <a:endParaRPr lang="en-US" alt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E311D9-C7AE-8C1E-E55A-2F188488A7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2"/>
              </a:buClr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 congregation functions, not as a pure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democracy, but as a body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under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the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headship of the Lord Jesus Christ and the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oversight of the elders.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713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B65A10-61CB-4037-5D1D-EB0024D170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31EDEFE2-5572-F781-863C-9B46318250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77943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600" b="1" dirty="0"/>
              <a:t>Conclusion</a:t>
            </a:r>
            <a:endParaRPr lang="en-US" alt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294616-45C6-BC50-7E3C-20E756544E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2"/>
              </a:buClr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 congregation functions, not as a pure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democracy, but as a body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under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the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headship of the Lord Jesus Christ and the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oversight of the elders. </a:t>
            </a:r>
          </a:p>
          <a:p>
            <a:pPr eaLnBrk="1" fontAlgn="auto" hangingPunct="1">
              <a:spcAft>
                <a:spcPts val="0"/>
              </a:spcAft>
              <a:buClr>
                <a:schemeClr val="accent2"/>
              </a:buClr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As the elders rule well according to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Scripture, they are to be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followed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(1 Tim 5:17-19; Heb13:7, 17).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7629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3B49B5-BC09-6917-72A9-2022BD405F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772D48AA-4A14-53E4-8D9A-74E2C37FDF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77943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600" b="1" dirty="0"/>
              <a:t>Conclusion</a:t>
            </a:r>
            <a:endParaRPr lang="en-US" alt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4E969-1C30-7429-48FC-63DC8783A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2"/>
              </a:buClr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Yet, the congregation has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responsibility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to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protect and preserve sound doctrine and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membership, and affirm leaders. 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9102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A40D57-CE31-230A-23EF-B7B058DC04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20E13-CFC2-5F84-0BC7-5D15BF5D7C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674" y="449005"/>
            <a:ext cx="7973643" cy="1088136"/>
          </a:xfrm>
        </p:spPr>
        <p:txBody>
          <a:bodyPr>
            <a:normAutofit/>
          </a:bodyPr>
          <a:lstStyle/>
          <a:p>
            <a:r>
              <a:rPr lang="en-US" b="1" dirty="0"/>
              <a:t>THE CHURCH &amp; ITS STRUCTURE</a:t>
            </a:r>
          </a:p>
        </p:txBody>
      </p:sp>
    </p:spTree>
    <p:extLst>
      <p:ext uri="{BB962C8B-B14F-4D97-AF65-F5344CB8AC3E}">
        <p14:creationId xmlns:p14="http://schemas.microsoft.com/office/powerpoint/2010/main" val="362002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D9EDB4-9542-8894-F55B-99B13752B2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05A0955E-18AA-B134-24B8-73D3CA4057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II. The Church/Body Has Structure.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66D369-ADAB-8A62-8F16-4C6867B712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0567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AF40B8-2896-C73B-3194-35D9AC8655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56F2A384-67DE-F433-30A2-73CC2699DA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II. The Church/Body Has Structure.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2C2793-E973-A528-D3F3-6E79FBBFE8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Christ is the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Head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– Eph 1:22-23; 4:15-16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029517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66E530-91A6-E9A3-291B-2F50AF295C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9FA9CA62-8B93-54F1-57EE-37BEF295CF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II. The Church/Body Has Structure.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2091D1-E415-A897-7EAA-DFBAE95C2C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Christ is the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Head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– Eph 1:22-23; 4:15-16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Pastors/elders given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oversight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by Christ 		- Eph 1:1; 3:7-9; Acts 20:28.</a:t>
            </a:r>
          </a:p>
        </p:txBody>
      </p:sp>
    </p:spTree>
    <p:extLst>
      <p:ext uri="{BB962C8B-B14F-4D97-AF65-F5344CB8AC3E}">
        <p14:creationId xmlns:p14="http://schemas.microsoft.com/office/powerpoint/2010/main" val="279922373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043042-5DE8-09AE-72EF-AAA30C97F3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087083A1-AAB3-DAC3-F014-B1FD02B269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II. The Church/Body Has Structure.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029C2-D64F-662B-6A47-68AA584AF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Christ is the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Head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– Eph 1:22-23; 4:15-16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Pastors/elders given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oversight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by Christ 		- Eph 1:1; 3:7-9; Acts 20:28.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C. Deacons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serve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– Acts 6; 1 Tim 3:8-13.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3290789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31CD83-B476-1D6C-902D-FF4EB4E0EF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04784F2F-4D64-B384-E02F-D549CEF383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The Congregation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913A0-20EB-E3C6-7FD2-E3FBFC8F56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40757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Spectrum">
  <a:themeElements>
    <a:clrScheme name="Spectrum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990000"/>
      </a:accent1>
      <a:accent2>
        <a:srgbClr val="FF6600"/>
      </a:accent2>
      <a:accent3>
        <a:srgbClr val="FFBA00"/>
      </a:accent3>
      <a:accent4>
        <a:srgbClr val="99CC00"/>
      </a:accent4>
      <a:accent5>
        <a:srgbClr val="528A02"/>
      </a:accent5>
      <a:accent6>
        <a:srgbClr val="333333"/>
      </a:accent6>
      <a:hlink>
        <a:srgbClr val="660000"/>
      </a:hlink>
      <a:folHlink>
        <a:srgbClr val="CC3300"/>
      </a:folHlink>
    </a:clrScheme>
    <a:fontScheme name="Spectrum">
      <a:majorFont>
        <a:latin typeface="Corbe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Calibri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Spectrum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2309</TotalTime>
  <Words>1899</Words>
  <Application>Microsoft Office PowerPoint</Application>
  <PresentationFormat>On-screen Show (4:3)</PresentationFormat>
  <Paragraphs>310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ＭＳ Ｐゴシック</vt:lpstr>
      <vt:lpstr>Aptos</vt:lpstr>
      <vt:lpstr>Calibri</vt:lpstr>
      <vt:lpstr>Corbel</vt:lpstr>
      <vt:lpstr>Roboto</vt:lpstr>
      <vt:lpstr>Wingdings</vt:lpstr>
      <vt:lpstr>1_Spectrum</vt:lpstr>
      <vt:lpstr>THE CHURCH &amp; ITS STRUCTURE</vt:lpstr>
      <vt:lpstr>I. What is the Church? - Ephesians</vt:lpstr>
      <vt:lpstr>I. What is the Church? - Ephesians</vt:lpstr>
      <vt:lpstr>I. What is the Church? - Ephesians</vt:lpstr>
      <vt:lpstr>II. The Church/Body Has Structure.</vt:lpstr>
      <vt:lpstr>II. The Church/Body Has Structure.</vt:lpstr>
      <vt:lpstr>II. The Church/Body Has Structure.</vt:lpstr>
      <vt:lpstr>II. The Church/Body Has Structure.</vt:lpstr>
      <vt:lpstr>The Congregation</vt:lpstr>
      <vt:lpstr>The Congregation</vt:lpstr>
      <vt:lpstr>The Congregation</vt:lpstr>
      <vt:lpstr>The Congregation</vt:lpstr>
      <vt:lpstr>The Congregation</vt:lpstr>
      <vt:lpstr>I. The Congregation Chose Deacons     - Acts 6:1-7</vt:lpstr>
      <vt:lpstr>II. The Elders &amp; Congregation       Speak w/ One Voice – Acts 15:22-29</vt:lpstr>
      <vt:lpstr>II. The Elders &amp; Congregation       Speak w/ One Voice – Acts 15:22-29</vt:lpstr>
      <vt:lpstr>III. The Congregation Protects Doctrine.</vt:lpstr>
      <vt:lpstr>III. The Congregation Protects Doctrine.</vt:lpstr>
      <vt:lpstr>III. The Congregation Protects Doctrine.</vt:lpstr>
      <vt:lpstr>III. The Congregation Protects Doctrine.</vt:lpstr>
      <vt:lpstr>IV. The Congregation Protects Membership.</vt:lpstr>
      <vt:lpstr>IV. The Congregation Protects Membership.</vt:lpstr>
      <vt:lpstr>IV. The Congregation Protects Membership.</vt:lpstr>
      <vt:lpstr>IV. The Congregation Protects Membership.</vt:lpstr>
      <vt:lpstr>IV. The Congregation Protects Membership.</vt:lpstr>
      <vt:lpstr>IV. The Congregation Protects Membership.</vt:lpstr>
      <vt:lpstr>IV. The Congregation Protects Membership.</vt:lpstr>
      <vt:lpstr>IV. The Congregation Protects Membership.</vt:lpstr>
      <vt:lpstr>IV. The Congregation Protects Membership.</vt:lpstr>
      <vt:lpstr>IV. The Congregation Protects Membership.</vt:lpstr>
      <vt:lpstr>IV. The Congregation Protects Membership.</vt:lpstr>
      <vt:lpstr>IV. The Congregation Protects Membership.</vt:lpstr>
      <vt:lpstr>IV. The Congregation Protects Membership.</vt:lpstr>
      <vt:lpstr>IV. The Congregation Protects Membership.</vt:lpstr>
      <vt:lpstr>IV. The Congregation Protects Membership.</vt:lpstr>
      <vt:lpstr>IV. The Congregation Protects Membership.</vt:lpstr>
      <vt:lpstr>IV. The Congregation Protects Membership.</vt:lpstr>
      <vt:lpstr>V. The Congregation Affirms Leaders.</vt:lpstr>
      <vt:lpstr>V. The Congregation Affirms Leaders.</vt:lpstr>
      <vt:lpstr>V. The Congregation Affirms Leaders.</vt:lpstr>
      <vt:lpstr>Conclusion</vt:lpstr>
      <vt:lpstr>Conclusion</vt:lpstr>
      <vt:lpstr>Conclusion</vt:lpstr>
      <vt:lpstr>Conclusion</vt:lpstr>
      <vt:lpstr>THE CHURCH &amp; ITS STRUCTURE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CHURCH &amp; ITS STRUCTURE</dc:title>
  <dc:creator>Paul Vanaman</dc:creator>
  <cp:lastModifiedBy>MRMS Admin</cp:lastModifiedBy>
  <cp:revision>46</cp:revision>
  <dcterms:created xsi:type="dcterms:W3CDTF">2025-10-17T23:25:00Z</dcterms:created>
  <dcterms:modified xsi:type="dcterms:W3CDTF">2026-02-05T16:55:00Z</dcterms:modified>
</cp:coreProperties>
</file>