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5"/>
  </p:notesMasterIdLst>
  <p:sldIdLst>
    <p:sldId id="2617" r:id="rId2"/>
    <p:sldId id="2618" r:id="rId3"/>
    <p:sldId id="2622" r:id="rId4"/>
    <p:sldId id="2625" r:id="rId5"/>
    <p:sldId id="2626" r:id="rId6"/>
    <p:sldId id="2627" r:id="rId7"/>
    <p:sldId id="2628" r:id="rId8"/>
    <p:sldId id="2629" r:id="rId9"/>
    <p:sldId id="7438" r:id="rId10"/>
    <p:sldId id="7439" r:id="rId11"/>
    <p:sldId id="7437" r:id="rId12"/>
    <p:sldId id="7440" r:id="rId13"/>
    <p:sldId id="7441" r:id="rId14"/>
    <p:sldId id="7560" r:id="rId15"/>
    <p:sldId id="7561" r:id="rId16"/>
    <p:sldId id="7562" r:id="rId17"/>
    <p:sldId id="2632" r:id="rId18"/>
    <p:sldId id="7442" r:id="rId19"/>
    <p:sldId id="7443" r:id="rId20"/>
    <p:sldId id="7444" r:id="rId21"/>
    <p:sldId id="7445" r:id="rId22"/>
    <p:sldId id="7446" r:id="rId23"/>
    <p:sldId id="7447" r:id="rId24"/>
    <p:sldId id="7448" r:id="rId25"/>
    <p:sldId id="7449" r:id="rId26"/>
    <p:sldId id="7450" r:id="rId27"/>
    <p:sldId id="7451" r:id="rId28"/>
    <p:sldId id="7453" r:id="rId29"/>
    <p:sldId id="7452" r:id="rId30"/>
    <p:sldId id="7467" r:id="rId31"/>
    <p:sldId id="7468" r:id="rId32"/>
    <p:sldId id="7469" r:id="rId33"/>
    <p:sldId id="7470" r:id="rId34"/>
    <p:sldId id="7471" r:id="rId35"/>
    <p:sldId id="7472" r:id="rId36"/>
    <p:sldId id="7473" r:id="rId37"/>
    <p:sldId id="7474" r:id="rId38"/>
    <p:sldId id="7475" r:id="rId39"/>
    <p:sldId id="7476" r:id="rId40"/>
    <p:sldId id="7477" r:id="rId41"/>
    <p:sldId id="7478" r:id="rId42"/>
    <p:sldId id="7480" r:id="rId43"/>
    <p:sldId id="7481" r:id="rId44"/>
    <p:sldId id="7484" r:id="rId45"/>
    <p:sldId id="7483" r:id="rId46"/>
    <p:sldId id="7485" r:id="rId47"/>
    <p:sldId id="7486" r:id="rId48"/>
    <p:sldId id="7487" r:id="rId49"/>
    <p:sldId id="7488" r:id="rId50"/>
    <p:sldId id="7489" r:id="rId51"/>
    <p:sldId id="7490" r:id="rId52"/>
    <p:sldId id="7491" r:id="rId53"/>
    <p:sldId id="7492" r:id="rId54"/>
    <p:sldId id="7493" r:id="rId55"/>
    <p:sldId id="7494" r:id="rId56"/>
    <p:sldId id="7495" r:id="rId57"/>
    <p:sldId id="7496" r:id="rId58"/>
    <p:sldId id="7497" r:id="rId59"/>
    <p:sldId id="7498" r:id="rId60"/>
    <p:sldId id="7499" r:id="rId61"/>
    <p:sldId id="7500" r:id="rId62"/>
    <p:sldId id="7501" r:id="rId63"/>
    <p:sldId id="7502" r:id="rId64"/>
    <p:sldId id="7503" r:id="rId65"/>
    <p:sldId id="7504" r:id="rId66"/>
    <p:sldId id="7505" r:id="rId67"/>
    <p:sldId id="7507" r:id="rId68"/>
    <p:sldId id="7508" r:id="rId69"/>
    <p:sldId id="7509" r:id="rId70"/>
    <p:sldId id="7510" r:id="rId71"/>
    <p:sldId id="7511" r:id="rId72"/>
    <p:sldId id="7506" r:id="rId73"/>
    <p:sldId id="7512" r:id="rId74"/>
    <p:sldId id="7513" r:id="rId75"/>
    <p:sldId id="7514" r:id="rId76"/>
    <p:sldId id="7515" r:id="rId77"/>
    <p:sldId id="7516" r:id="rId78"/>
    <p:sldId id="7517" r:id="rId79"/>
    <p:sldId id="7518" r:id="rId80"/>
    <p:sldId id="7519" r:id="rId81"/>
    <p:sldId id="7520" r:id="rId82"/>
    <p:sldId id="7521" r:id="rId83"/>
    <p:sldId id="7522" r:id="rId8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490"/>
    <p:restoredTop sz="94668"/>
  </p:normalViewPr>
  <p:slideViewPr>
    <p:cSldViewPr snapToGrid="0">
      <p:cViewPr varScale="1">
        <p:scale>
          <a:sx n="134" d="100"/>
          <a:sy n="134" d="100"/>
        </p:scale>
        <p:origin x="25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CA2B4-251D-754B-B082-29F7594221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8C8D4-F1E2-5147-9E67-F52C0090E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1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56DE2-6AEC-A0DD-DE42-A9010E6F0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19DB9B4-A5C8-16F5-324C-7B467CA0AF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1F3C197-F385-6999-BAD1-A3E00611EA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0B6CB2F-06D2-1E15-B963-4F79D992C5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20563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49C89-0EE1-CC17-00D3-58B3B37C4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AFCF686-F3AA-19F8-467D-0AF8916AFF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6EB1343E-6454-21B2-CA9D-26C5CB2BA3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2DA6AC5-F2F8-9A1D-CE1F-24D4A3D6A1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50627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52451-97CB-51E1-F648-2355B09D0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CE0AEB7-7444-11CB-977B-DB5D0CA11F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AE8B517-C5BE-BA83-6F53-1E4D3EE034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F0834B4-EFDA-EF84-8C25-3B4C67388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85732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4A08-53E9-6665-E953-7B1FA9B14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ABFD3A7-B957-5AA7-6FB9-74D331287B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D01C8FD-786A-BF93-1027-F59D1B9B37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1FB0C4D-67A0-9037-74FB-BBB107466C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4579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C3141-5D5E-3821-B730-7A5B11747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71A975C-D7EF-18D1-3F83-A33D305CE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846FC1E-526A-6117-F596-FACC526B5A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DFC006A5-7AFF-B7B7-D7C7-28613E2A44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65392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BCB2D-995C-1499-6BF6-12746FDBE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FE4D1414-2AAD-9301-640A-F3C2A48B54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A016B0B3-F13D-696B-57A4-C9168C581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DE92E11-D784-0F34-E9B4-DA13866363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90301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6D812-7AEA-22CC-3108-F5A629C4E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D5B5B96-5D6E-229C-6856-572A35FA6F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69AC611-7696-7DA0-D185-3EA2A3CE5D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778F1A17-E46E-5792-031B-27B33AD0D8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96772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5E1F1-2AC2-5ACB-8902-3C3F2C706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E991899-4806-6EC4-10FC-D076F2968B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4C6CF5E-DE25-5CC7-E63F-13F88E475F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B4119AF-7629-D48F-2656-4ED42EF98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6586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E779B-0E5D-BFCB-09FD-2869BE746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7A9B250-7692-FF71-3049-B5152C7688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DF554A5-E0C1-73CC-581B-4930240999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CBB0BB5D-9959-AEC6-F53A-A4BEA605CA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56165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A92E2-5EE8-4E0D-8CE8-8D3DAF9FB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471C4E7-FDD4-5FBF-0F13-57F522471A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CA38470-A997-601F-9875-F06F7921F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321D9E9-74F5-C126-12C1-AFDC32F661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82720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EFA63-4AC0-FAFE-7C3D-2C76AE095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68035037-5807-9C77-98E6-0E0634001D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7977377-7942-773C-156B-E3028F06F8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B1B21FCC-A7ED-09D2-6A05-779C9B63F2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669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5BDEC-7129-C0E8-C63F-F082D8B4E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1713A65-9243-8D19-8C03-5AE872427B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C1782A6-C0DE-131D-D18F-78186536D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4DE8D03-DEEA-EC2F-99E2-FB3CE089D3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19800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D5C1F-F5A4-194B-AF6A-7A7483E33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0A1490B-D4B1-4BF9-E6D5-0BD6BA0BAD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1727D763-AE26-0449-2883-250C7DB24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1A4C970-77BF-F3EC-403B-2A2B686135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9376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3D1F8-EF1D-C503-2A04-04BF0ED0D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B9FA0A4-B5D7-A503-1550-503AB624A3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613A1553-3F44-3505-41D9-B8BCA50F2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4E45EC6-8F6E-A2B4-399C-0B5517C78E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35212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95C4B-D066-C1D1-C61E-0575B39C3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7FD7757-2208-6784-3288-1972B6FC1C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F0295B7-A1B5-5D71-7D10-735652D52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416E7F6-884B-FA19-2A18-6CC64FA546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48486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8AAC8-7257-87DB-3500-3043095BA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F71F714-A25A-CBFF-E775-6F1F3EF473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69532E83-D987-A8E2-B0B6-904F1D7E0E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B0EEDA5-2E75-3C78-1E8A-1A0604D416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93533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F9545-A235-1F8E-3AE2-6C6B409DE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822E9A4-783C-08C2-A1D0-4FB7CDCFEA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BA08B8E3-B3EE-F2E6-7A4A-C95CB07854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19B325D-474F-C12B-FD1E-41A3C44C5D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38439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E1B94-B75C-9C2E-FB0C-6A972BCFB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64AE8523-1488-E822-ABA7-067D0BE59C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A6E89F66-C3C9-9C64-D91B-AEE4AD5B77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E0724CD-4AD0-AD9A-DD48-E8BFE9476D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76539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ABCFC-059F-CBB1-6AED-8307F73D7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F2D86875-5027-FECC-AD32-DC0C0360B2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E016F67-7784-491D-0DC6-9A68CCB872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567EB16-A7B0-E733-09E0-051050BE46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7774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EC5D2-3D6D-CA0F-E383-D7897502A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B4C47B28-019C-0EF7-B83C-744C01A6D9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A4A5E75-7C65-F4EE-4BC9-4D4FDD9A8B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619270DE-FA1F-FF03-E43B-404F0BE0CB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50923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9686F-56B3-160E-0175-E9928CAB6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FFE2809E-9EF4-3107-1162-646A6C7AC2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81CEFB2-7E74-3749-13CF-338FAC1C23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B32A539-DE2F-6664-8017-F79DEACFC6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2675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3EA85-19D2-2AE7-063A-93CB61008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D209752-D64E-E76C-BD27-9D863487FC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E678DBA-6428-BD07-C23C-4337CAFBA5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6DB07B3-09BC-1BF8-7A85-53C52DCD4F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2479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CFB6E-0924-FC44-6D87-8E344379A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8C7AE09-40C8-9BF3-F54D-99BCB785C6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87B6C3E-937D-252E-C95A-0628B0B48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8089D0A-7D32-D238-CBD5-21EE88221C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55591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285BC-379A-7BA9-73BD-4E05A9D69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909FD43-2C99-BE96-7622-3E717464EC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5DC7FCC-F704-AB17-7587-5F4CF41E3B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6FA4E7B-93F9-6027-9F40-CDF5D7A1AC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502853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921F4-08E6-45D4-82DF-1E92F7BC8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ED1A2C64-0418-EAA2-057F-F0EBB822A3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07B6E48-D371-D8E7-C738-6C103906F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E1A3417-F56E-C6FD-BD02-1EA4BC7BC6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4033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9CAFA-2A4B-DDF3-DA03-D78B72B76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6571663-08F5-52E6-78D6-27949D47AE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B11BE3B3-3C83-E84F-A113-C6EB693281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C7747D2-8FC0-2D91-7371-CCABCF5ABF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34698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05BC4-31AA-D724-D9F6-36C9D3271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92F390F-92B1-A89E-9E35-5FBBFECB32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7BC106A-A8AF-2E88-1393-3876D11FD1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DD9A5D9-B22E-0F45-B611-1EC8616CAD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173651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0AC3E-D48B-9372-E74E-91D17F7AE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4011D08-BB85-6C07-BF53-45B4CCFA0D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AFBB1B47-6BED-950C-3C4B-81A4F70B14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75E8682-FBF1-41A3-439C-264C2704F2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433168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569FF-C45A-EBDE-19AC-51073393E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E2E4ADAB-3EA9-E019-80FB-78D7782D5D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55AAEA1-18C5-FD51-3812-04DBD3FF9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855C04A9-1936-1125-E7C3-57FA36A0AD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236062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BDF7C-19AC-277C-FE36-5DD3604BD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8D094F68-9EF9-1189-85B1-53D8BF45C7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F0EE5D8-197F-9A5C-9C56-1BFB0B7F6B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BE9848A4-1FC3-07C5-5678-19E7CCC284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418596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9F532-F4C5-E312-0E5A-3229C615D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E1F6D909-1939-C21F-8D1F-732897E3D9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B8A9674-7AE4-3A9D-21CD-D2A2C2AB1D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FFC122D-2C0D-419B-EF12-6E77EAD8A2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619752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BA6FD-40A1-A77D-8F92-AB518535F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2A5A08D-A006-5823-BE4A-C2187B6EAE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DB35EEAA-23FD-5E8C-C0BD-5A5174B49C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20A2461-73D6-FCF9-0E8E-BB96A502D5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24243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37AAF-E1C4-4234-7F98-7C58D1678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6803EDE3-7799-267D-FF3E-947A604F31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DFD9A72-E3F5-E7D5-09D3-D86E58951E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5029D79-DF36-58A0-2120-B0DE1E13E8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2856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122A1-D2AC-EA75-75BE-F6E43BEBD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ADC2002-0A5A-A277-DB60-C26CD9CAA4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0EB7D74-7466-7A53-3D01-E9AE4EC5F4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D6A59B6-84B8-3442-B69B-9CE715C1C5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146454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5855E-DADA-5A77-A31F-4230E3F55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754A46D-EA3C-FF20-E026-2C14A5D149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D56F893-8CC5-23EB-0C98-485D6780B8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99C1BF5-3202-D43C-418A-935C9DFEAC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44701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DE63F9-15B0-BC17-FF5B-D60E80DC2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B80AEAA9-BF0B-B0F1-37D6-E203AB117E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BC862E6-690A-8493-1F90-0EC5E2692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0DCDB2F-B4E5-393C-B6CE-30A1CF7C3D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174871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90CCC-4806-CFED-0C89-059F43DBE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15F67FA-CF56-0B37-7356-B21262B1D2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F7F3D1A-CA4E-B9A9-A95F-3124D20106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389B12F-B73C-F50A-D69B-8E623EE1B0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177763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01735-AEDA-C327-A4AF-8F0450A67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E7CF2B84-A8BB-5A14-6231-D63069EC7D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1511928-A5F1-62B5-8E12-434AE9C60C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26B27F5D-EEEA-A5EC-F8AC-EC28F4A475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015044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B9C58-DC41-CB21-CC5A-622E4997D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876C7800-28AA-8258-6057-A02BD401DE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CA5E798-C7BC-3EC6-E2A7-20DD1B06D9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C1ED625-1691-1974-E18B-D1A3409DA2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761225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78C2D-F9FD-6683-601E-438FBF78C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8ACED1B-4675-A342-19D4-267305A3BE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AE74BFEA-F5AA-782D-F8C5-97D4555311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B79C92FD-11A4-3737-D06F-6D2FDDC8AF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462718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2F2C8-1D6E-BD6F-440D-0D42F5B20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4DBA014-7CE9-3FD9-BF3B-60F795B0C9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D14DB194-106D-F4BE-EE05-C443530E93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5A02D0F-6FED-8B5E-1F50-8ABA13DE6D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098761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417B5-4A9C-E96E-5F9A-32DB61F85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9D32166-E938-27FD-8F80-FFF63D044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61D7B28-7343-CC99-9621-6828EB1632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80976B0D-5A5F-630D-9718-810AD01B03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523113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7A9E2-CE93-0A67-62D0-229E87037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65A6FA57-E601-DF86-AA95-617FB321CE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B263649F-AE50-D6DB-89A9-029AFB7A24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DED6DF0-1A98-2823-2DC7-163954BC9B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339428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02C56-360D-DE80-2221-6341382AD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EE73F9B-8C4B-CB5C-FD5D-2EFBE10F89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AF9EBD6-6975-BDCD-DC8E-B96FBB6A2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6A7B319-97B3-7145-BAB8-036A5E10E6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0121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0DDD0-985C-D6D3-E628-41E9C83BF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301EC68-5D21-7239-3ED2-BAE6608192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763F243-1FA8-72BB-8FA8-36CE3569F1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FEFCDEA-9FAE-FF30-E466-7645CD98E4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210328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3B714-E045-9DC4-2BA8-226FF33AB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3D569A3-DF4F-90F8-A66A-80E8EE09A8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D99B217-45D4-A45B-CFA3-BAC9CB407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72552D11-746E-48BB-21DA-ED23F090D4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735379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1F008-DEEE-D0F2-2B2E-CBDADA6E5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931CC176-D166-CEC0-BA8D-31CCD0132C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64B32CA-AF56-EDD9-0058-2773734F0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BA1237E-AE73-E71D-352E-DAF5EB0CBF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12290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ABFE7-66A5-73DE-2277-C4C1D333F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CEC2FF7-A9A1-E529-182A-38165B026D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823BA88-0B9D-CBDC-D2D3-6DD196300A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48515BF-C5EC-A784-0FA2-29863A4BA2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218019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72C8-0ED2-DB4C-EB07-A6C2B7A95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24D2581-6C54-165A-482B-D79805C370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CDB6E47-ECAA-FB55-E033-6D7A6F704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B201DCCF-5859-35AD-4791-0D35CAB4CB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179718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0C50C-8E7D-73AB-6761-F9A9C00B9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FCD7A382-9F08-A6CB-E810-4A25E9A73E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1C7F6184-EDF3-8381-1D02-34CCC62F55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B647F3F-9668-93D9-2FEF-686A5D4EF8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728550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3F892-CA7A-7982-FE97-AE86187B8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6D7B9677-998F-42EC-077D-53E16BADAF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B5074AC-7849-F851-40AC-17041FE833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772EB10-B2C8-03A2-A93F-9F1CCAAB29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57155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B4B01-AD10-F47F-E524-81E26B8EB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568B21E-EC29-9D9F-214F-71D904C206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6B91E62-31A4-15ED-90A0-58E82B4E5B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C88B53FC-3199-DD5D-BADE-B39DCD5FAA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057645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D1F1C-2904-E6EE-45C7-534398F22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360054A-FFDA-A83F-3624-45D454049E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4967E72-DDE4-5EC7-566C-5CD4B3C74E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2FFA5507-5514-F259-98F4-0390AB34C9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29585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314B8-617B-5690-6710-C32B14E4C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957165C-F710-6369-411A-8036B98361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30AC55C-0638-DCF0-FF3A-8D9DC1D1B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7A43DDC-9D55-7D80-35CE-E7992EB669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94802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C712D-1F18-2DA2-B094-BB323CA6F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D4432E4-4E27-6DCE-4F3E-8D2098ED0C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085A845-9136-CD0D-D285-0A95D9AEC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9A18012-CE7F-D358-E580-E20861D7ED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7374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28E70-68E3-4CA0-1912-0D07C5E5B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E8E2A07-9A92-8E23-17E0-547895E585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F46AC12-811B-AE98-85AA-0D3C35C754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DCA80A11-12F6-34C0-8981-E929DD76AE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246857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A37B6-D26D-09BF-036F-99D2E1DA0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68FB6DAA-5D00-8FBC-3677-536094386B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4A3B39F-C2F9-5F0C-912B-3460DBE4F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00DE255-ED95-8CA4-3C4F-2D1083A19A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088212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D0E06-A666-F50A-3F54-9B656BDDA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8FEBAEB6-ADFB-D897-0194-3A80967EE3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1B7ABDCC-90F3-F9D5-E0A9-6C37BD91EC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CF3FF4A3-B99B-ACAE-4C6E-B689471594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51320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05141-C889-3BF2-945B-700D12F0A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8F118F8-4A9A-511D-9546-4873977487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384D6D7-EEAF-72DB-F311-874E98CA8D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DF5E994-BD18-8EC2-91E2-2A6CF49DD6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76763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A82FD-B1DE-9F6F-AA6A-CAC4E1D1E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64E925D-EDC1-9581-06CD-FEFEA691DC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3453F15-4E60-29AA-62D3-F8608CA12E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D19E386F-41D5-CCEE-5801-65A745649D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136950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965B9-48B2-0D9F-B6B5-6D32A6658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BE791F6-A8BD-A4EE-53C3-3C07EFB5C4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F120D82-703D-E274-9541-5AEEE106BE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E90BCAC-4E46-424A-5F74-080EDFC6B2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887706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03CB5-0AA7-2E12-27A9-D6B69B8B9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6EFD10A-4389-2D1B-09D8-A3472DED3A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4595AFD-D2DC-9813-DF6C-031F422168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D665FD78-28C5-E64A-0864-B0C1488290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5434652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B730B-7A2A-15D8-F5A9-F962AB958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22D825E-F396-492E-2548-5B6834B9B2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1A48CC1-15AD-0D3E-04DA-B5A8AA1C2D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62BE370-35C4-CF8C-8A67-55B84B8D11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656253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B8268-0543-5C98-C079-776FA228D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9C68668D-9BC7-9EDC-B1FE-78251C74D5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33239BD-0A04-8C7D-5D37-6B81CE8365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76CE854-9EB2-F2C5-4FB1-E40CA148A5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842625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402AF-A1CA-DC84-F111-6FE0676B4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A594FCC-3511-C38A-8626-0ED8B5FB17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D42A473-EE4B-0F28-9970-3B522DA3BF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D8157D4-D2E3-EB30-2F18-32DEE1DF56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77483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C358B-88A9-E440-5ADA-5DA24FA2F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B27EE34-A91C-ADDB-9DAF-E92F8A69A0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1281016E-1010-65EE-41BD-02DAA64F91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C7A9A19-C161-BE64-0A8F-C4E1878095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1022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8C67F-4963-FC3D-5D0E-AFEABEE7D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EB38803-CFA4-08C3-3EE3-6B8F442154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FE4B3CF-C6D4-3854-55C3-6323C68B97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B90E82A-0B29-ABD9-C21B-F4C1D3C69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652819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14A19-2F4D-355B-C6CF-2A7559132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538E72C-FC14-13F6-3CD4-1007EB8888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C7288A8-222B-51F4-787A-0D69186849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3714DA7-3E31-9931-DCD4-3EFF2E214A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345684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4A682-4B1E-B74F-B5A8-E788254A1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3C7EC1E-6FED-AF5C-2D9F-1647AA184C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252B86D-BBB5-FD22-80C9-AD45706990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B4C8FA6-87E1-F11D-C664-8786E6CDAA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582950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6DD28-7004-955E-D10F-B0FFAB68C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3898102-31A0-0043-93F8-D9FE5723C6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C7D8E10-4AC6-200F-1510-5A861FD054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E0F8790-50FC-8390-95C4-DAD350DAB6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49309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CAF01-0D0C-AE50-8BCE-040A1803A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97A490A-DFBF-4B21-24D9-70B1031EA1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BEDEBA2-4885-713E-E0F5-7C132F37EB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C1ACBB1-F81E-B6DE-198B-56650A2B96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2317785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D7755-2B59-AE1B-ADA5-E3E55A1D3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9E55292-01A0-A59C-40CB-C67E27A5AF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2C96D29-EEE4-BA77-006B-05DBEA0521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BEB5796-839F-C3C3-92EA-35C14B5841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93997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B6ADF-6D24-39DD-669C-8D387D88A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6B61C5C-D920-101C-21F7-D00EF05645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D3682F6-EE63-1A47-9C8F-85F996E9E5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5CDC2CF-9A28-D597-1DCF-29E7657C97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945722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615DB-2F88-7FF5-D305-D7569F6E4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458B543-9F1F-2A3A-9FA4-210B1928A6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6D6956C0-1F91-2980-5D76-29C8F927A3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15D0D11-2BEA-6FE7-A400-0E7A2690A8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3343095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9B9B4-03C4-1655-3CB9-BB9F29EF2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3351547-EE33-0677-A497-3FFAF9D01D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E3897B2-F78F-90C5-5112-A8C1AE0897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DA534523-2E5F-D111-7463-4AEBCEE04D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759204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1EA17-9228-1D1C-E8D0-72A7C1E84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B7BE1F3-920C-7EE5-4532-798DC7D4E7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F402D41-8C88-031D-47A0-80D62237D2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5DEA411-DB1E-FD38-1C9F-E6237F105D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26145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6CD53-C908-E308-AA2B-49F39477C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FB06E87B-4095-5BD9-CD54-77DD7A622D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310F072-0262-764F-6E41-C45E198D11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BA2960C-D87C-6D60-5EFF-4920292E64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5931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05E9A-B911-4B1F-F7C8-ABD530878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51E64B8-EEBA-903E-F61B-9ECDBEFFC5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A102A07B-B25E-CA01-27BE-33F72F065F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68CF68BE-0C47-C006-FF84-3E45709DF2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5668649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EF50E-7098-E8F8-25DB-A57E1523D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53C1AF4-7CD2-D4FC-837B-CD2F9F0947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B2D31ADE-4969-4C71-9D2C-EB00C94EE2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63D51B4-813B-2DCD-9DD2-43908EC5AE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504063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CB915-15F2-7292-37A3-D288B1FC1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1436677-6F58-EFD1-4D1E-BFEEE066F6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99CD3C0-3E34-74D9-82C4-2568AB60A9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BA8EF5E8-6BA2-F808-98D3-55AD7BA583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4208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5BDE5-7C6B-1C0B-CB2B-63E60E549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460CF66-3AD7-6919-4636-C397C160A4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D65ABEA1-5964-EEB1-EC1A-9605AC43FE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32CCF0C-85B2-307D-D60D-953AAEFCDE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213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C4908D-6E77-EA15-7A54-A0C0D05B7DC1}"/>
              </a:ext>
            </a:extLst>
          </p:cNvPr>
          <p:cNvSpPr/>
          <p:nvPr/>
        </p:nvSpPr>
        <p:spPr>
          <a:xfrm>
            <a:off x="284163" y="444500"/>
            <a:ext cx="8574087" cy="146843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5CB10831-3DBC-98A4-C58B-256ECB4AC7ED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9065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8571649-CE15-4291-4252-1B294C9CE423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6BAB395-F907-5DB1-3C29-14DCCB3827CE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8F6D935-7C1B-9324-23DE-6CA32B560C40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74499C1-1164-AA6A-F2E3-E3E70EF66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44500"/>
            <a:ext cx="587375" cy="6461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DFADB4-3121-ED33-B9F0-A9528033CAA4}"/>
              </a:ext>
            </a:extLst>
          </p:cNvPr>
          <p:cNvSpPr/>
          <p:nvPr/>
        </p:nvSpPr>
        <p:spPr>
          <a:xfrm>
            <a:off x="284163" y="6227763"/>
            <a:ext cx="8574087" cy="173037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anchor="b" anchorCtr="0"/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35EC0C2-3311-5A53-6370-B8CE43EA9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F797E-7912-0D4B-B325-D771B2EC2B62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83CF33F-2BD6-CC07-C234-533AE024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854FC92-0F9E-7737-D122-95A36FBA9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6B99F-9656-A04E-A623-95F3B3362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8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>
            <a:extLst>
              <a:ext uri="{FF2B5EF4-FFF2-40B4-BE49-F238E27FC236}">
                <a16:creationId xmlns:a16="http://schemas.microsoft.com/office/drawing/2014/main" id="{D02445A9-051D-20D7-1185-01CF84E5DA69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52438"/>
            <a:ext cx="8575675" cy="138112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06CF5B4-0362-616B-C3EF-8333E89780C4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F90AE25-8D55-BB38-866E-EBAE654ABE53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EFFDC42-35F6-5E82-4073-04E54753E87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173AF317-9D3C-B724-2B81-A7DE566A7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72699-8422-3646-9406-445E3015CD4D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CD0B1A6C-3652-AA62-4F2B-382DA06CE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693DE4DD-EADE-F62C-F92D-A029A39BD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0F0B0-16A1-1040-9028-76356B5C7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83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B8755DA-531B-F8FD-3D22-D090D5E56698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3263F75-7ADD-1561-AFC1-3BBB4F0A2BCD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7F314D8-B2B1-DB44-E5D8-DFF831B2E88B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E15B7B8-FE4F-12AA-8811-2194ED752BA3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3EA3835-C206-EBD4-0B18-31B3C95768A2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6878F27F-177F-CAD9-1506-44EFF7D8F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FB03E-C6D0-2844-9A85-7390059EB7F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EFD7BF82-8C7C-C0A8-4349-25994602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2EDB0E-86CB-C2BD-3A1B-198BCD69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E92D2-AA75-9E42-9008-3C1D6C6D1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92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>
            <a:extLst>
              <a:ext uri="{FF2B5EF4-FFF2-40B4-BE49-F238E27FC236}">
                <a16:creationId xmlns:a16="http://schemas.microsoft.com/office/drawing/2014/main" id="{9291F005-CE7A-ED54-EA58-36AD8530DF31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279900"/>
            <a:ext cx="8575675" cy="138113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626834A-EB10-1500-33D6-856F1CE0DAF3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4B51ACA-0409-9B97-CF36-127CE5566B05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4C7574F-5659-E157-F5E4-407DC52A03AC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/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0B360D4-BD9D-795B-2364-BA4AA7740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1ADBB-729F-D349-85ED-0541B4D0B7C2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2B8F17DD-EAEB-58FA-043C-3FB03770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FA234559-BB42-3016-7395-325933E1F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6C427-A378-FB47-9D7F-171531900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74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963DA88-62FA-9112-F5AF-6D779D9B4E64}"/>
              </a:ext>
            </a:extLst>
          </p:cNvPr>
          <p:cNvSpPr/>
          <p:nvPr/>
        </p:nvSpPr>
        <p:spPr>
          <a:xfrm>
            <a:off x="284163" y="4267200"/>
            <a:ext cx="2743200" cy="2120900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14">
            <a:extLst>
              <a:ext uri="{FF2B5EF4-FFF2-40B4-BE49-F238E27FC236}">
                <a16:creationId xmlns:a16="http://schemas.microsoft.com/office/drawing/2014/main" id="{DB70510B-5908-2F20-F7CF-D60CFA6E4350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61963"/>
            <a:ext cx="8575675" cy="136525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229D12-F834-FC01-495B-67E17688D686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7A42912-8C75-3845-C552-7A1DEFFF9FEF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CDE8953-988C-390A-F1B6-802B77A47ACC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BC5A12D5-C624-733A-AEA1-4CCFDA6F759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1055C-4B36-1D41-A858-977E7287861F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99B531C9-B20F-7CA4-78EE-7E93E058C3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4FF948-FDEA-35C2-80D7-84974E7D251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A626E-09BF-554C-A330-373EE63AA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63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A1226D-C333-AC19-74D9-F6FD96C0B4AD}"/>
              </a:ext>
            </a:extLst>
          </p:cNvPr>
          <p:cNvSpPr/>
          <p:nvPr/>
        </p:nvSpPr>
        <p:spPr>
          <a:xfrm>
            <a:off x="3021013" y="4802188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ED81B22-6747-834C-718C-CEA8D69DDA01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649304-E5DA-CB95-290B-5572F4B605A2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58CBC43-D4CC-B616-7BE9-70A8A5D57814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BAE21F5-3864-1B1D-A6F8-C4D9B4661442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59021781-687D-5AB1-2927-EFE30F131D0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662F2-9371-C046-BC54-4044B2779CC1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EF5A7C07-B7B4-CD98-F4DD-475B734F30A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505D6EA-F783-FD7B-6202-48E194C7E67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E24E8-2900-3F4A-93BF-1278B6F3F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44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B6DE6A-1BD5-1B57-2497-7BF6EDC1154A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26B56A0D-20F4-BC28-EC61-10D0AC866773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BE129D5-48DA-862C-41AE-EAEF007FB79F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0CD2D81-CCE1-7195-A0E3-2B76E4B93590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8C2FE2A-35BD-CBAC-C768-C202C1135E87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B0B5215-EC3D-077E-9F71-972E641C7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13C45-3045-454E-BCBF-9CE01820E8C7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664128D-7692-21EC-06F3-41E138EF1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CC6C0BF-9F69-CD76-50C5-29FA1CB1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8018A-54E1-E249-BAE8-1E5F361A6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42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1DA375-F86E-2F9E-D6D5-F8AB5D943D42}"/>
              </a:ext>
            </a:extLst>
          </p:cNvPr>
          <p:cNvSpPr/>
          <p:nvPr/>
        </p:nvSpPr>
        <p:spPr>
          <a:xfrm rot="5400000">
            <a:off x="5314156" y="2856707"/>
            <a:ext cx="5934075" cy="113506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50B06931-3BF9-23B2-1A1A-E978A19A0A6F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4658519" y="3355181"/>
            <a:ext cx="5934075" cy="138113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FFCD48B-B05E-DF85-CE45-8325E17C4516}"/>
                </a:ext>
              </a:extLst>
            </p:cNvPr>
            <p:cNvSpPr/>
            <p:nvPr/>
          </p:nvSpPr>
          <p:spPr>
            <a:xfrm>
              <a:off x="284162" y="1577847"/>
              <a:ext cx="159918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DC29DB-83BA-62DD-C4B4-BC56CBE14F23}"/>
                </a:ext>
              </a:extLst>
            </p:cNvPr>
            <p:cNvSpPr/>
            <p:nvPr/>
          </p:nvSpPr>
          <p:spPr>
            <a:xfrm>
              <a:off x="1885637" y="1577847"/>
              <a:ext cx="2741779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ACA01EB-71BD-450A-5B09-380EF0F31887}"/>
                </a:ext>
              </a:extLst>
            </p:cNvPr>
            <p:cNvSpPr/>
            <p:nvPr/>
          </p:nvSpPr>
          <p:spPr>
            <a:xfrm>
              <a:off x="4627415" y="1577847"/>
              <a:ext cx="4233121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5DA29F5-53AE-B6AB-7FDC-361B2AD9B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DA0AB-641C-B949-BC72-FD233379C5E7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2C733F2-CB65-1C10-DD30-A0B55959C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0098341-EEAE-B589-BC3C-2315D8E3B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91372-E472-2548-8DD9-2EC6D1D18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98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6E9EBA-1DAE-0D48-CE76-22E4D8A62FAF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B91E0108-4618-EBBB-2FF7-91BFAFA4E2EA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19B294-13D3-622C-A681-C1E4CF36800E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6C0AC44-AA59-0BB5-512E-9A1D528946EE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78A60FC-A012-9401-881A-BBFA202F38C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911F084-0D99-8B64-7A73-EB5D674B6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CE33C-851C-CF45-B645-E75FF45DD4E9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6F83C03-0941-E289-D31D-1FB4F8BA0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598162F-04DB-3B47-0473-DAE7C2F1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8A41E-8936-434D-9FD4-DDC71526E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01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A9ABFC-F005-39A2-BF5B-8962A4B0387F}"/>
              </a:ext>
            </a:extLst>
          </p:cNvPr>
          <p:cNvSpPr/>
          <p:nvPr/>
        </p:nvSpPr>
        <p:spPr>
          <a:xfrm>
            <a:off x="284163" y="444500"/>
            <a:ext cx="8574087" cy="146843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2619F393-271B-6C83-A907-331D0FDBF74A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9065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5D82C39-982A-1036-FD4E-5EEA944719CA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F174AD6-4484-5CCC-9EE9-E06122306E03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3898FD8-68C0-971D-4327-02EBE135DD3F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C5BEFD5-B943-876F-74D0-D21C12BD7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44500"/>
            <a:ext cx="587375" cy="6461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anchor="b" anchorCtr="0"/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68C8866F-C03A-5937-931B-89E9251A467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AA12A-9940-0743-ADF3-755EE8F8E4E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E772B0-1601-A735-7002-26D306234EB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BD1407D-C8FF-E12C-9428-EE82E3673AD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A5434-2775-EA49-B8C9-D37906888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2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F7FACCD-786E-2E49-80DD-F62DADC536EB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3E46D4A1-1C72-900D-E759-7855E1FA1D50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E5DD106-3989-695C-F1ED-BC7CC164235C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F27C18B-3999-666A-E66A-C2889DE1C601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434F8F0-23BB-04D3-B8B9-C64C6311F724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8B8F033-834A-A9C0-649B-0B840E40F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802188"/>
            <a:ext cx="587375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E77F9CB-4ADC-A659-CD44-378CB2E1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A8DA-C7F7-1748-B943-C1150B5FD2FC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78C870C-8898-4DB5-869C-ABD5F5DCD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0B56A24-9863-80CC-2795-C8B7DAF39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48265-FA83-5445-B4D5-F659E9B46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76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28054-72BD-865F-40B4-C45EB1DFA169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96547933-3CC4-6430-E976-FB29E6912398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E7A690A-55E2-4F48-66AA-982B8F2313EE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BB81277-182A-1AB8-AD9E-BE6430C9C261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EA5933D-53FE-892B-D5F0-70F645D7A12F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BFA080C9-59D9-41D6-BF10-D0E461A76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802188"/>
            <a:ext cx="587375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/>
          <a:lstStyle>
            <a:lvl1pPr algn="l">
              <a:defRPr sz="42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D2610FE-A667-E0B9-920D-5B0631E68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99EE6-32A7-3E42-A463-9CA3EA76056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24CD57D-127C-36E3-4DA3-4FD5EF285EC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42B99A6-D34F-29CC-C5CF-8E8011F0A15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5444A-6BCF-4644-9A83-82F6E32EF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82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A47C5A9-99CF-2FDD-3DAE-A5526CFF307B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C7998C1E-36B0-E37C-9763-852204CD0E58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9BD876D-3909-6AA8-60BC-44C35518EE3F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121881B-B9AB-5860-755A-5F4CC1E31692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7AAE679-F0DE-F44D-24B7-6C7B25B1D0A7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90D05B07-5173-5C97-621B-87AA10A8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AE908-144C-784B-96DE-9600551AD7C3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6BD2D010-5788-3D22-EA7E-333C3A60A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5CD249F-1605-82F3-E21B-721E3A15D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0D6CB-46C0-C348-AA45-2D4A71099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90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9AE27D-8DAA-C83B-FE77-CCAC4AB27C99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CD3FCBF-A364-2921-7B44-887AACA1FA8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CA678B1-9F5A-D19E-B059-98F3A61C0866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4EFFCF3-FAE1-D833-1381-302324148BAD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942D7C2-E3DD-1BAD-61C4-629DC1A0851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69E2ABB7-E168-7F5C-6C42-F918C5826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DD682-AE4D-7746-A5CF-EE1BA9A1BC1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62B9B57D-3145-D382-0BE4-8B18871E5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D924DD51-C995-7BC5-D31A-7078E4877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CF755-A65A-F746-A05B-3142B9E41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634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5B5631-6BDE-C1C8-9C5A-A236A2BCEE32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75036378-462C-7C36-ECAE-3139FE330CB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3124F14-A633-2234-DBDE-FA7B17E1ACD4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29C026C-78F7-F5AA-3846-C85A7619420B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56E8A8F-24B4-F42B-BCE5-1CB37A4E31F6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406A340A-B038-6F0F-9FF2-1F3EA6194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8DBBB-05EA-B94C-A47C-F707D8AC7DA4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C99319F-96EC-230F-F28A-8CF1A785D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A4044FA3-FBAF-ACD9-02B4-36B898495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AA284-0D75-C442-844C-950568526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3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id="{E0758BA4-D0C3-C0CB-6E82-ABD54F33BA6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52438"/>
            <a:ext cx="8575675" cy="138112"/>
            <a:chOff x="284163" y="1577847"/>
            <a:chExt cx="8576373" cy="13741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B0F36DA-8D7B-FF69-1B47-E58228288BF3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D920F2F-03A4-CDBA-990B-D8AC86B87366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9DFECF4-9E08-408F-250A-516020CDF485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806FE604-3617-72A7-2A4C-AEBE27107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5F026-E31D-7441-9AAD-E2228A8E0A5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9BD460E-CD78-48F1-DCA2-3861666E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8691B97-C387-BBB3-CC1B-B6AE783E8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69093-3CEE-F64C-941A-8D5ED4077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98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>
            <a:extLst>
              <a:ext uri="{FF2B5EF4-FFF2-40B4-BE49-F238E27FC236}">
                <a16:creationId xmlns:a16="http://schemas.microsoft.com/office/drawing/2014/main" id="{E2DB6C9C-1E16-2659-D174-A9624A9A14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81175" y="2133600"/>
            <a:ext cx="7077075" cy="399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EF168-EBB3-2BA3-1439-8FE1E0AFF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373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prstClr val="white">
                    <a:lumMod val="6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F6A290A8-A220-D14A-AE32-69B52F9D58B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D9AF7-E339-C09D-0DC5-FCE96D1EB1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0025" y="6437313"/>
            <a:ext cx="612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prstClr val="white">
                    <a:lumMod val="6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2FAA6-A3F7-CE78-816A-7B0443EC96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166688"/>
            <a:ext cx="631825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C923EFA3-7F82-7141-AFE9-8F3317C04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01F39A-038B-8038-F4B0-930F0B456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63" y="630238"/>
            <a:ext cx="8574087" cy="9683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1819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9pPr>
    </p:titleStyle>
    <p:bodyStyle>
      <a:lvl1pPr marL="454025" indent="-454025" algn="l" rtl="0" eaLnBrk="0" fontAlgn="base" hangingPunct="0">
        <a:spcBef>
          <a:spcPts val="20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914400" indent="-457200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SzPct val="90000"/>
        <a:buFont typeface="Wingdings" pitchFamily="2" charset="2"/>
        <a:buChar char="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260475" indent="-346075" algn="l" rtl="0" eaLnBrk="0" fontAlgn="base" hangingPunct="0">
        <a:spcBef>
          <a:spcPts val="6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339725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SzPct val="90000"/>
        <a:buFont typeface="Wingdings" pitchFamily="2" charset="2"/>
        <a:buChar char="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939925" indent="-331788" algn="l" rtl="0" eaLnBrk="0" fontAlgn="base" hangingPunct="0">
        <a:spcBef>
          <a:spcPts val="6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9F16-D7C4-79AD-BA78-FDAD981F3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674" y="449005"/>
            <a:ext cx="7973643" cy="1088136"/>
          </a:xfrm>
        </p:spPr>
        <p:txBody>
          <a:bodyPr>
            <a:normAutofit/>
          </a:bodyPr>
          <a:lstStyle/>
          <a:p>
            <a:r>
              <a:rPr lang="en-US" b="1" dirty="0"/>
              <a:t>THE CHURCH &amp; ITS STRUCTURE</a:t>
            </a:r>
          </a:p>
        </p:txBody>
      </p:sp>
    </p:spTree>
    <p:extLst>
      <p:ext uri="{BB962C8B-B14F-4D97-AF65-F5344CB8AC3E}">
        <p14:creationId xmlns:p14="http://schemas.microsoft.com/office/powerpoint/2010/main" val="3321298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23C54-E330-02F7-EF19-5D57AF4F6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46B15475-C07E-BDF0-55D9-E4BDA4E79B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D55C9-00D8-DDEA-13F7-E160A02CA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Eph 1:1; 3:7-9; Acts 20:28; 1 Pet 5:1-4.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	1.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Administrate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church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Teach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biblical doctrine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3.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the flock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658684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288C6-78BD-1320-0D08-18306A07C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1DADAE2-53FD-D873-47F6-3D68D923AB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DAD12-FDB3-E2E4-A47D-DEDDBFC85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The Congregation functions, not as a pure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democracy, but as a body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under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headship of the Lord Jesus Christ and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oversight of the elders.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700221"/>
      </p:ext>
    </p:extLst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0B51A-F9A6-4C0B-3EB4-CF526E601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FB27B72-4413-4E76-4EC9-F5D396B579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917AC-DED6-BEB9-EBE2-48E2638ED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The Congregation functions, not as a pure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democracy, but as a body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under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headship of the Lord Jesus Christ and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oversight of the elders.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1. As the elders rule well according to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Scripture, they are to be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- 1 Tim 5:17-19; Heb13:7, 17.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920386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9BC7C-9A0F-3B3D-B0E3-F69AD3D2A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15B491C-9D89-285C-9DCE-EAA2A9638D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B7E97-1BAD-B942-F792-021E77E5E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The Congregation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2. T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 congregation has responsibility to: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250877"/>
      </p:ext>
    </p:extLst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66537-66ED-6B5D-293D-A3B4B053E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A278971-B6E0-3680-1970-ECB74E3A79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0EA06-8979-E9BA-F074-3B2083D22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The Congregation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2. T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 congregation has responsibility to: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protect and preserve biblical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doctrine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14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A9FE2-5B21-3945-A7A7-15BB8E925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A8B3CEA-8D2A-5C6C-90E1-AC1BA86EBA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14EC8-8B5A-8238-D19E-39924437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The Congregation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2. T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 congregation has responsibility to: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protect and preserve biblical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doctrine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protect and preserve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membership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4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994DF-67C5-D8C4-B717-BDEBB6355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DC853740-D369-0497-EBAD-2401B75A62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1323B-C0DD-EF40-F22F-1D5D67CB9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The Congregation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2. T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 congregation has responsibility to: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protect and preserve biblical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doctrine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protect and preserve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membership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affirm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  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37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1CD83-B476-1D6C-902D-FF4EB4E0E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4784F2F-4D64-B384-E02F-D549CEF383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DEACONS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913A0-20EB-E3C6-7FD2-E3FBFC8F5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0757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0C211-4DA2-B35F-0B1E-B6CCB7E0A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188E6D07-4210-0FE3-CDAD-E584871BD1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DEACONS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18F55-1AC8-FD45-B4BB-908A0FE98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Unfortunately, throughout the years there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has been a misunderstanding and, thus, a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misuse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the office of deacon.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82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AC685-5925-6399-AC15-8812CE435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B4E15983-49C5-CB3C-4A7F-5E0D6C49A9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DEACONS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C4F08-715F-B339-075F-4A5CDB8A1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Unfortunately, throughout the years there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has been a misunderstanding and, thus, a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misuse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the office of deacon. </a:t>
            </a: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 churches that haven't had a plurality of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elders, when their single pastor would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come or go, the deacons would assume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leadership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the church.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72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88278-8A43-44F7-D5A0-54805EA39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4975CD7-D52B-F323-F61C-DF95B748D5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7F9F9-E9B7-25D3-C2FE-19F874274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8971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2D1218-348E-6716-EEE3-CD7125B03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7A1C71C-C946-4D1B-8257-CBCFF36C8D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DEACONS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2071D-A514-159E-AD9F-70A08C07C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>
              <a:buClr>
                <a:schemeClr val="accent2"/>
              </a:buClr>
              <a:tabLst>
                <a:tab pos="0" algn="l"/>
              </a:tabLst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Biblical study will help us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change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</a:t>
            </a:r>
          </a:p>
          <a:p>
            <a:pPr marL="0" indent="0">
              <a:buClr>
                <a:schemeClr val="accent2"/>
              </a:buClr>
              <a:buNone/>
              <a:tabLst>
                <a:tab pos="0" algn="l"/>
              </a:tabLst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mindset of the deacon-run church. </a:t>
            </a:r>
          </a:p>
          <a:p>
            <a:pPr marL="0" indent="0">
              <a:buClr>
                <a:schemeClr val="accent2"/>
              </a:buClr>
              <a:buNone/>
              <a:tabLst>
                <a:tab pos="0" algn="l"/>
              </a:tabLst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881413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0E057-A364-45B0-B9CC-2A4BA99BB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5DD1EB7-DD4D-FF97-0571-052E419B2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DEACONS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635B1-E15F-ED12-46D5-2D66D20DB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>
              <a:buClr>
                <a:schemeClr val="accent2"/>
              </a:buClr>
              <a:tabLst>
                <a:tab pos="0" algn="l"/>
              </a:tabLst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Biblical study will help us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change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</a:t>
            </a:r>
          </a:p>
          <a:p>
            <a:pPr marL="0" indent="0">
              <a:buClr>
                <a:schemeClr val="accent2"/>
              </a:buClr>
              <a:buNone/>
              <a:tabLst>
                <a:tab pos="0" algn="l"/>
              </a:tabLst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mindset of the deacon-run church. </a:t>
            </a:r>
          </a:p>
          <a:p>
            <a:pPr marL="0" indent="0">
              <a:buClr>
                <a:schemeClr val="accent2"/>
              </a:buClr>
              <a:buNone/>
              <a:tabLst>
                <a:tab pos="0" algn="l"/>
              </a:tabLst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(How many Baptists does it take to 	</a:t>
            </a:r>
          </a:p>
          <a:p>
            <a:pPr marL="0" indent="0">
              <a:buClr>
                <a:schemeClr val="accent2"/>
              </a:buClr>
              <a:buNone/>
              <a:tabLst>
                <a:tab pos="0" algn="l"/>
              </a:tabLst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change a light bulb? –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__________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645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F9BF7-E815-CCA4-BC65-8C1A6BC02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061E419-16FD-18D0-E93C-441AE8F60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DEACONS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7A592-013B-8BAB-CBD5-60E957441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>
              <a:buClr>
                <a:schemeClr val="accent2"/>
              </a:buClr>
              <a:tabLst>
                <a:tab pos="0" algn="l"/>
              </a:tabLst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Biblical study will help us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change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</a:t>
            </a:r>
          </a:p>
          <a:p>
            <a:pPr marL="0" indent="0">
              <a:buClr>
                <a:schemeClr val="accent2"/>
              </a:buClr>
              <a:buNone/>
              <a:tabLst>
                <a:tab pos="0" algn="l"/>
              </a:tabLst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mindset of the deacon-run church. </a:t>
            </a:r>
          </a:p>
          <a:p>
            <a:pPr marL="0" indent="0">
              <a:buClr>
                <a:schemeClr val="accent2"/>
              </a:buClr>
              <a:buNone/>
              <a:tabLst>
                <a:tab pos="0" algn="l"/>
              </a:tabLst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(How many Baptists does it take to 	</a:t>
            </a:r>
          </a:p>
          <a:p>
            <a:pPr marL="0" indent="0">
              <a:buClr>
                <a:schemeClr val="accent2"/>
              </a:buClr>
              <a:buNone/>
              <a:tabLst>
                <a:tab pos="0" algn="l"/>
              </a:tabLst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change a light bulb? – 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CHANGE?!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15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83EA2-BA2B-9855-931E-D0879E722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274EAE7-BE4A-D930-9B29-95D937AE1D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I. Acts 6:1-7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CB23C-EDAE-5A03-26B7-D2484E21C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713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4535F-C3CF-0F5B-6DF7-CCD496A54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D3D8BDE-F998-ECE3-AB33-908BC2FF6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I. Acts 6:1-7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4E4DB-2266-8EA5-20F2-D245FFE0D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is not a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mandate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the office of deacon, 	but it does show a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pattern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24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6D152-B40A-BA6C-19F0-96639E4D2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2D76C66-69AD-3E8A-980A-8859A4CBBC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I. Acts 6:1-7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6A327-F286-7B96-A067-C6E813375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is not a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mandate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the office of deacon, 	but it does show a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pattern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–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Let’s read it.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  <a:tabLst>
                <a:tab pos="0" algn="l"/>
              </a:tabLst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34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86070-4C8D-D346-31A1-29B6466D5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97CA9BC-479B-B8A6-03B6-1C83498B6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I. Acts 6:1-7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F6609-CFDF-65FE-2CDE-2D8B4DB56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is not a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mandate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the office of deacon, 	but it does show a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pattern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–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Let’s read it.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6:1 - A dispute arose over the daily 				“distribution".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35D14-FCFF-6A29-5BD5-3D16C4A35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6F5BAB49-F893-AAB5-0E55-F7A7AA14C8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I. Acts 6:1-7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E3000-FA2D-7D9C-C47E-B29C76B63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is not a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mandate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the office of deacon, 	but it does show a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pattern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–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Let’s read it.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6:1 - A dispute arose over the daily 				“distribution".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1. Gk. "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diakonia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(Noun) =  </a:t>
            </a:r>
          </a:p>
          <a:p>
            <a:pPr marL="0" indent="0">
              <a:buClr>
                <a:schemeClr val="accent2"/>
              </a:buClr>
              <a:buNone/>
              <a:tabLst>
                <a:tab pos="0" algn="l"/>
              </a:tabLst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4B97E-CD88-562B-CC51-E5A08F76C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F6A8F55-67A3-49FE-0693-D68362CDF4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I. Acts 6:1-7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2D044-5381-2F3B-310B-FC297CFD8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is not a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mandate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the office of deacon, 	but it does show a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pattern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–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Let’s read it.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6:1 - A dispute arose over the daily 				“distribution".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1. Gk. "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diakonia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(Noun) = 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service, ministry</a:t>
            </a:r>
            <a:endParaRPr lang="en-US" sz="3200" b="1" i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89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9D4D4-A6F3-1711-BD83-2ED4DEBD4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26289CD-D629-7759-2FF3-035B6B3F3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en-US" b="1" dirty="0"/>
              <a:t>I. Acts 6:1-7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ADB89-80C8-2622-183C-D7B7C2DC3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lnSpc>
                <a:spcPct val="150000"/>
              </a:lnSpc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This is not a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mandate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the office of deacon, 	but it does show a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pattern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–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Let’s read it.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6:1 - A dispute arose over the daily 				“distribution".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1. Gk. "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diakonia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(Noun) = 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service, ministry</a:t>
            </a:r>
            <a:endParaRPr lang="en-US" sz="3200" b="1" i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2. The distribution of 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money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 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food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help. 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Clr>
                <a:schemeClr val="accent2"/>
              </a:buClr>
              <a:buNone/>
              <a:tabLst>
                <a:tab pos="0" algn="l"/>
              </a:tabLst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2"/>
              </a:buClr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81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9DEAB-DF2E-CE13-B385-FBD919872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6828215-818B-8BD1-807D-F6216C6415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487EF-1CDF-E6FC-4BFC-FC0F86EBC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Has been in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eternal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mind of God – Eph 1:4-5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It exists for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praise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God's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glory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				- Eph 1:6, 12, 14.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Purchased with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blood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Christ – Eph 1:7; 						     Acts 20:28; Rev 1:5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Built on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2:20; Mtt 16:18.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47965"/>
      </p:ext>
    </p:extLst>
  </p:cSld>
  <p:clrMapOvr>
    <a:masterClrMapping/>
  </p:clrMapOvr>
  <p:transition spd="med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E0799-97B1-8E61-B5FD-3AB2774B0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2850028-EDAD-948C-96C4-13A1CFFEEC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I.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51C44-AFAE-62D3-FABF-92573431D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6:2 - "serve tables" Gk. "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diakoneo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(Verb)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  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47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245BB-BE0B-9AF7-6193-47D288E2A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D09814FB-7B94-AF6C-0DCA-9941041639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I.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344CC-63D8-E2DC-65CF-CE9B13933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6:2 - "serve tables" Gk. "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diakoneo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(Verb)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  	-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minister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4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514C4-5BF0-25BC-06F3-E86C91C3B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A715F43-204F-17CB-F467-85DC85E6E1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I.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9E341-843C-7620-2F68-2EB5CAD43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6:2 - "serve tables" Gk. "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diakoneo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(Verb)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  	-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minister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- Involves the handling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financial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and/or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physical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needs.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25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8197F-5990-7B74-8F5A-4CFD22404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1E4B577E-F86F-0F91-59B4-2AA535CD0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I.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E1036-727D-5EB2-C618-1CE59CA2A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6:2 - "serve tables" Gk. "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diakoneo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(Verb)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  	-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minister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- Involves the handling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financial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and/or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physical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needs.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6:3 - Apostles have congregation choose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men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minister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the problem.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54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6334F-FDA4-4E3C-F537-AEBDF392B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18415D52-0D8B-7B6E-18B9-EEA0460EA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I.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CCE83-7937-A271-A3C2-E7DBAFAF6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6:4, 7 - The service of deacons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benefited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the church.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692068"/>
      </p:ext>
    </p:extLst>
  </p:cSld>
  <p:clrMapOvr>
    <a:masterClrMapping/>
  </p:clrMapOvr>
  <p:transition spd="slow">
    <p:wip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DADD7-472E-1E07-DF0F-8055FD0F0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8E65F51-D488-99B5-9E93-60C0F898D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I.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E3274-A2A1-941C-6D1E-8327A6A05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6:4, 7 - The service of deacons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benefited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the church.</a:t>
            </a:r>
          </a:p>
          <a:p>
            <a:pPr marL="0" marR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 The elders were freed up to concentrate on 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prayer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and 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preaching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marR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683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96EE9-3F3A-B2C7-36B0-EAC9C0F08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C9715F2-5DB8-D7C9-5FDD-639241BB24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I.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3260A-452F-7267-361B-C51804618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6:4, 7 - The service of deacons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benefited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the church.</a:t>
            </a:r>
          </a:p>
          <a:p>
            <a:pPr marL="0" marR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 The elders were freed up to concentrate on 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prayer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and 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preaching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marR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All members were 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for.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5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39F8C-2645-A9CA-31C9-32A9B716C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0072D4C-9977-4364-A0FE-F1E5218747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I.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9C476-0DD9-067D-FE03-5A7C1CDE0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6:4, 7 - The service of deacons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benefited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the church.</a:t>
            </a:r>
          </a:p>
          <a:p>
            <a:pPr marL="0" marR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 The elders were freed up to concentrate on 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prayer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and 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preaching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marR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All members were 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for.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3. </a:t>
            </a:r>
            <a:r>
              <a:rPr lang="en-US" sz="3200" b="1" i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Unity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was achieved.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76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FCCD3-8A09-4F62-E700-C339FAF6D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2E8A466-57E6-CD35-2BB7-A3D68F379D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I.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0E9A7-0DAC-9B4F-E239-7B73606B8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6:4, 7 - The service of deacons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benefited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the church.</a:t>
            </a:r>
          </a:p>
          <a:p>
            <a:pPr marL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 The number of disciples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increased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437134"/>
      </p:ext>
    </p:extLst>
  </p:cSld>
  <p:clrMapOvr>
    <a:masterClrMapping/>
  </p:clrMapOvr>
  <p:transition spd="slow">
    <p:wip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D34C3-974B-CD8A-33CC-2D3E82FBF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07578AD-F7A1-E6AE-3EDD-0FB3FDC66D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I.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19B07-C0C2-BFF4-75F6-170E36EFA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6:4, 7 - The service of deacons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benefited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the church.</a:t>
            </a:r>
          </a:p>
          <a:p>
            <a:pPr marL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 The number of disciples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increased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"Many priests became obedient to the faith"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96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2C71F-78B0-2ADF-0DB1-B3E3C1749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FA23247-EAE0-C4A0-5F8E-448A56A8CB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E2FDE-0B32-7CF7-4A41-4627A52B0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The Church is God’s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dwelling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with His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people - Eph 2:22.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F. Members are called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participate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– Eph 2:10; Heb 10:23-24.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To make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&amp; his message known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– Eph 3:7-12; 5:1-2; Matt 28:18-20.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168527"/>
      </p:ext>
    </p:extLst>
  </p:cSld>
  <p:clrMapOvr>
    <a:masterClrMapping/>
  </p:clrMapOvr>
  <p:transition spd="slow">
    <p:randomBar dir="vert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432DA-0CAA-6622-862E-165E1A898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9D26017-6B3B-1DA1-D250-1B5F5AD03E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600" b="1" dirty="0"/>
              <a:t>I. Acts 6:1-7</a:t>
            </a:r>
            <a:endParaRPr lang="en-US" alt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3544D-B02A-205F-75C6-AB2984E5F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6:4, 7 - The service of deacons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benefited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marR="0">
              <a:buNone/>
            </a:pP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the church.</a:t>
            </a:r>
          </a:p>
          <a:p>
            <a:pPr marL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 The number of disciples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increased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 </a:t>
            </a:r>
            <a:r>
              <a:rPr lang="en-US" sz="32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"Many priests became obedient to the faith"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through the faithful, accurate preaching </a:t>
            </a:r>
          </a:p>
          <a:p>
            <a:pPr marL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of God's word, Jewish priests recognized </a:t>
            </a:r>
          </a:p>
          <a:p>
            <a:pPr marL="0">
              <a:buNone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 as the </a:t>
            </a:r>
            <a:r>
              <a:rPr lang="en-US" sz="32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Messiah</a:t>
            </a:r>
            <a:r>
              <a:rPr lang="en-US" sz="32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63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E75B9-30F9-2991-20C1-42E520308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1C2D702-82E9-C25A-F12D-AE8FA3A621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34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Tim 3:8-13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7589A-4818-6C73-40F9-6D791B865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marR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95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29006-21A4-01BA-C387-2361199F6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CA922C3-F64D-16A9-8A6B-094BF04D16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0766F-2D87-A03C-FE98-CDE9C55B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3175" indent="-457200">
              <a:buClr>
                <a:schemeClr val="accent2"/>
              </a:buClr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Scripture describes the deacon's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character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rather than their function in church.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51CAC-9953-8B4A-9CAD-5929F5E2F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11B944F-272A-4FCF-F5FD-EECE0BDF67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E3EC7-95CC-F70D-CC05-7AFE8D88C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3175" indent="-457200">
              <a:buClr>
                <a:schemeClr val="accent2"/>
              </a:buClr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Scripture describes the deacon's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character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rather than their function in church.</a:t>
            </a:r>
          </a:p>
          <a:p>
            <a:pPr marL="3175" indent="-457200">
              <a:buClr>
                <a:schemeClr val="accent2"/>
              </a:buClr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"Deacons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likewise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must be . . ."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godly in character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like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elders.</a:t>
            </a: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08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ED735-D8A0-F662-C8AD-CE635A6E3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BF1C2398-FA8D-5F80-77C2-42EE20005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E77D4-CD47-90C1-3DFB-7EAC777F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3175" indent="-457200">
              <a:buClr>
                <a:schemeClr val="accent2"/>
              </a:buClr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Scripture describes the deacon's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character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rather than their function in church.</a:t>
            </a:r>
          </a:p>
          <a:p>
            <a:pPr marL="3175" indent="-457200">
              <a:buClr>
                <a:schemeClr val="accent2"/>
              </a:buClr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"Deacons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likewise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must be . . ."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godly in character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like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elders.</a:t>
            </a:r>
          </a:p>
          <a:p>
            <a:pPr>
              <a:buClr>
                <a:schemeClr val="accent2"/>
              </a:buClr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These are basic requirements of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God’s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people.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86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716B9-DB0B-6BD7-6D2D-70B583A8A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3A53EE2-373B-F8E8-C814-DAECFC7914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63A31-324A-E477-18A8-2A64AEC30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"dignified"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683"/>
      </p:ext>
    </p:extLst>
  </p:cSld>
  <p:clrMapOvr>
    <a:masterClrMapping/>
  </p:clrMapOvr>
  <p:transition spd="slow">
    <p:wip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C98D2-6EC3-0052-08D6-8641C14F2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A5DFC06B-20CF-0EA7-EA82-76DA12BD8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8FFF-2EB3-6E31-38D4-3C959B555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"dignified"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worthy of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respect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14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D37C6-D253-6F63-197F-78F80084F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EDDB7CC-A071-01EC-E1CF-78B027DE93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F9A9E-8235-2F34-BF7E-497AF713A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"dignified"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worthy of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respect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(elder = above reproach, respectable - v2)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92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56843-B073-3D88-7F22-1F62928E3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BCD221F-9144-948B-4648-FE7AFEAF99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FB8CB-427C-61F5-A735-6D5545368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"dignified"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worthy of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respect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(elder = above reproach, respectable - v2)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"not double-tongued"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82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1A804-AD94-A7F6-3081-36F844425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F1DECCE-1427-F568-5809-B10E2E0FBC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F7671-D7D8-DCBD-FD42-8666B4D6A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"dignified"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worthy of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respect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(elder = above reproach, respectable - v2)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"not double-tongued"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 not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hypocritical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						   speech or life </a:t>
            </a: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81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9EDB4-9542-8894-F55B-99B13752B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5A0955E-18AA-B134-24B8-73D3CA405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6D369-ADAB-8A62-8F16-4C6867B71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567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9276D-42C0-F9CA-9BF4-66C9D498E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D74A2AF-9585-6C26-D36B-068EBC8731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744CF-54C3-B296-9ADC-388B950FE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"dignified"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worthy of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respect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(elder = above reproach, respectable - v2)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"not double-tongued"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 not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hypocritical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						   speech or life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"not addicted to much wine" -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44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38D38-8E8B-F66F-736F-2362C511D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A596DE3-BD0E-EF17-7D93-816B8EBEC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0FC8E-5941-829D-7ACD-91E415EA8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"dignified"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worthy of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respect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(elder = above reproach, respectable - v2)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"not double-tongued"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 not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hypocritical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						   speech or life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"not addicted to much wine" - not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lover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	  alcohol  (elder = no drunkard - v3)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333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81A4F-9B3C-59B5-3B2D-7359A5554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46CB52DD-40AA-17E3-D46F-96AF3DD07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F3C8D-352A-D744-614F-CC79BDCCF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"dignified"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worthy of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respect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(elder = above reproach, respectable - v2)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"not double-tongued"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 not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hypocritical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						   speech or life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"not addicted to much wine" - not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lover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	  alcohol  (elder = no drunkard - v3)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They need to be sober when called on.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7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5A2CB-0886-9541-A004-C86477BAA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AEF4246D-F52C-1D3D-92BE-C0168075B5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F8F79-AB06-48FA-F6B7-310B24FA6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"not greedy for dishonest gain"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(elder = "not a lover of money" - v 3)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75892"/>
      </p:ext>
    </p:extLst>
  </p:cSld>
  <p:clrMapOvr>
    <a:masterClrMapping/>
  </p:clrMapOvr>
  <p:transition spd="slow">
    <p:wip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0BF75-6694-3D71-7BA0-AA0671232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DEE739B-F257-1FDB-2A42-73CD62DDF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E2A88-AFAB-1341-C68C-BDEFE49B1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"not greedy for dishonest gain"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(elder = "not a lover of money" - v 3)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They are not to use the office of deacon 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for personal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gain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66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C5E0D-3F95-2D68-0631-52B92B354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14F60DA7-E205-2238-38C9-C7B10C42E9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1CF6F-FC60-8AF2-2F28-A1E3B7096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"not greedy for dishonest gain"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(elder = "not a lover of money" - v 3)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They are not to use the office of deacon 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for personal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gain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Since deacons handle finances, they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must be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honest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this area. 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282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19AC3-4C4D-A926-A390-C04672485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C5E2BB8-54E5-AB9C-754C-884C505D42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7629A-D90C-6E46-4C2C-120A1DBDB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"hold the mystery of the faith with a clear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conscience"  -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838931"/>
      </p:ext>
    </p:extLst>
  </p:cSld>
  <p:clrMapOvr>
    <a:masterClrMapping/>
  </p:clrMapOvr>
  <p:transition spd="slow">
    <p:randomBar dir="vert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7C506-A1E5-C0FD-9F52-EA4BC5F96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F4FA900-E054-9CD5-ABC3-81093287FB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E8931-D6DF-4CA9-9A56-2E9853B9F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"hold the mystery of the faith with a clear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conscience"  - must give continual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obedience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God’s truths in Scripture;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not simply profess, but obey.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635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E52AB-A6B3-4F8C-ADEA-D47860EDC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0E80B73-9BE3-5FB6-8D44-0A841B2425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8A495-1506-45B0-761B-462A9076F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"hold the mystery of the faith with a clear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conscience"  - must give continual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obedience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God’s truths in Scripture;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not simply profess, but obey.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F. "let them also be tested first" -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1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D755A-01AA-4C3D-FCD5-FF41A66F9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69C48CA2-07AB-37D3-D725-66B4C4B2B7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85843-5449-5F3A-373D-F18673868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"hold the mystery of the faith with a clear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conscience"  - must give continual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obedience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God’s truths in Scripture;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not simply profess, but obey.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F. "let them also be tested first" - to examen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their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sincerity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as they serve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(elder = not a recent convert - v 6)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73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F40B8-2896-C73B-3194-35D9AC865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6F2A384-67DE-F433-30A2-73CC2699D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C2793-E973-A528-D3F3-6E79FBBFE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029517"/>
      </p:ext>
    </p:extLst>
  </p:cSld>
  <p:clrMapOvr>
    <a:masterClrMapping/>
  </p:clrMapOvr>
  <p:transition spd="med">
    <p:fade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8DDD2-E79D-EB68-4DB3-B7D06F897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47634520-0EC4-CC1D-FEBD-D56A7FEA38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24D4C-D392-C0CE-4ABE-0BD4C95BE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112905"/>
      </p:ext>
    </p:extLst>
  </p:cSld>
  <p:clrMapOvr>
    <a:masterClrMapping/>
  </p:clrMapOvr>
  <p:transition spd="slow">
    <p:randomBar dir="vert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7B351-758A-2B6E-5970-B72744BD9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123875F6-6268-A13A-A41D-2AEF82844E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82F2E-FCCE-9627-C950-11FF4F256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Gk. "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gyne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seems to refer to "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women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",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rather than "wives".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613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98EF0-ED72-396E-A2B5-EDC71601B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6C4DC5B-3042-5888-521B-99E71D21FF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6C797-60F8-5C01-8D55-506A44676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Gk. "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gyne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seems to refer to "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women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",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rather than "wives".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"likewise" is most naturally interpreted as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continuing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list of deacons, especially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since Paul returns to male deacons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verse 12. 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94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0D6D3F-3991-6125-26DD-A35DE74E4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C9FFB90-D6AE-A0F9-D2DA-6685467813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2078A-71C0-0A34-ACB7-92A648969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3. Since Paul gives no requirements for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’ wives, there is no reason to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assume these would be qualifications for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 deacon’s wife.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152453"/>
      </p:ext>
    </p:extLst>
  </p:cSld>
  <p:clrMapOvr>
    <a:masterClrMapping/>
  </p:clrMapOvr>
  <p:transition spd="slow">
    <p:wipe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9CBFD-6511-71D6-AD36-5C8C53D0E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15F28659-55DE-1E50-E5C5-32FC93092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2FA47-029E-C434-3409-188A3E067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Since deacons serve the church, but do not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administer, there is no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conflict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here of a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woman having authority over a man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(1 Tim 2:12). 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556233"/>
      </p:ext>
    </p:extLst>
  </p:cSld>
  <p:clrMapOvr>
    <a:masterClrMapping/>
  </p:clrMapOvr>
  <p:transition spd="slow">
    <p:wipe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F96AB-17ED-6F08-2ACC-9533F3F7A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F676C4B-2881-E990-9D97-5D9D29BDD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A009A-220B-F6EE-9C18-159290487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5. Female deaconesses in the early church.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Rom 16:1-6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Phil 4:2-3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459247"/>
      </p:ext>
    </p:extLst>
  </p:cSld>
  <p:clrMapOvr>
    <a:masterClrMapping/>
  </p:clrMapOvr>
  <p:transition spd="slow">
    <p:wipe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55742-2F85-4ACA-783F-D84114DB3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F12CA48-DC05-98AB-D93E-91CB4D599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7FDCB-B718-5530-7A58-112FDE91E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6. Like their male counterparts, deaconesses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must be "dignified", &amp; also: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456343"/>
      </p:ext>
    </p:extLst>
  </p:cSld>
  <p:clrMapOvr>
    <a:masterClrMapping/>
  </p:clrMapOvr>
  <p:transition spd="slow">
    <p:wipe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DE6D1-2C95-8C6F-2A1D-D9A6A1CEF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659C001-BB64-AF7E-B00A-956EF28543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C34DC-EA95-CBEC-5BD6-BE6E8E333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6. Like their male counterparts, deaconesses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must be "dignified", &amp; also: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not slanderers -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130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AF94C-AF37-1DF4-45A7-7A757247B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9533ED4-ED75-9372-AFC0-9B6702FD6B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FF11C-AD7A-E281-BEE7-2AFD86AD8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6. Like their male counterparts, deaconesses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must be "dignified", &amp; also: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not slanderers - not to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gossip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complain,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	     or speak ill of others.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8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C6A4E-F97D-C4E5-5AA5-40E4FAC59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954F049-C2EF-25EF-2ABB-CD6E34B46C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8B38D-5A56-AFA5-0A53-F06AF1D68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6. Like their male counterparts, deaconesses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must be "dignified", &amp; also: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not slanderers - not to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gossip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complain,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	     or speak ill of others.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sober-minded - 	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543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6E530-91A6-E9A3-291B-2F50AF295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FA9CA62-8B93-54F1-57EE-37BEF295CF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091D1-E415-A897-7EAA-DFBAE95C2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Eph 1:1; 3:7-9; Acts 20:28; 1 Pet 5:1-4.</a:t>
            </a:r>
          </a:p>
        </p:txBody>
      </p:sp>
    </p:spTree>
    <p:extLst>
      <p:ext uri="{BB962C8B-B14F-4D97-AF65-F5344CB8AC3E}">
        <p14:creationId xmlns:p14="http://schemas.microsoft.com/office/powerpoint/2010/main" val="279922373"/>
      </p:ext>
    </p:extLst>
  </p:cSld>
  <p:clrMapOvr>
    <a:masterClrMapping/>
  </p:clrMapOvr>
  <p:transition spd="med">
    <p:fade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33842-F926-24B9-4687-A348813E7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DF1F7ED-40C6-E57A-83C1-F07202BE00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FF5B4-EFB3-9558-670D-79C856C24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6. Like their male counterparts, deaconesses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must be "dignified", &amp; also: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not slanderers - not to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gossip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complain,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	     or speak ill of others.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sober-minded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self-controlled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  (= sober-minded, self-controlled - v2)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69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13252-C6E7-B4B6-F70D-070816E93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1D931B1-17F9-CD77-39FF-CBD1FCA979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9E88F-2F26-EA34-75C1-C8632F4E5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6. Like their male counterparts, deaconesses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must be "dignified", &amp; also: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faithful in all things -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646579"/>
      </p:ext>
    </p:extLst>
  </p:cSld>
  <p:clrMapOvr>
    <a:masterClrMapping/>
  </p:clrMapOvr>
  <p:transition spd="slow">
    <p:wipe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40166-29D4-7872-D2C9-13D2EB86F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ADD4607E-E1E0-8341-12BA-F5A236BA60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F5F2B-DEC0-6BC0-026D-140E3A1A6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"Their wives likewise . . . " - v 11.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6. Like their male counterparts, deaconesses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must be "dignified", &amp; also: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faithful in all things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trustworthy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reliable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(= above reproach v2 / dignified v8)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894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893DA-4023-D5F5-AA8E-727BB1E2B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2304C99-BF4D-7A16-CA61-4011C3E690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C1611-B371-B57B-F7BD-608DEA64F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H. (Returning to males) "the husband of one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wife" -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042242"/>
      </p:ext>
    </p:extLst>
  </p:cSld>
  <p:clrMapOvr>
    <a:masterClrMapping/>
  </p:clrMapOvr>
  <p:transition spd="slow">
    <p:wipe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C1DDE-D6D9-337F-BB98-0FE9EC442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0043F91-10C8-8F12-D3CC-ACF07520C6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C4916-3C3B-A79E-A3EE-14B0169BA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H. (Returning to males) "the husband of one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wife" -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one-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woman man (v2).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20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81E149-0028-8F73-83BC-E0B684D58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481F81C-A169-6B0F-E0F6-1D6D8F0F06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472CC-EB5C-BA47-0F55-8938AE649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H. (Returning to males) "the husband of one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wife" -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one-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woman man (v2).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I. "managing their children and their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households well" (elders = same in v4)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55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03AA7-2AD7-3D4D-6924-EA1AF62A6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4895D92-2685-85D8-D86C-EC8301B5BA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Deacons are to be </a:t>
            </a:r>
            <a:r>
              <a:rPr lang="en-US" sz="34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godly</a:t>
            </a: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character </a:t>
            </a:r>
            <a:b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- 1 Tim 3:8-13.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C6992-2D52-9A29-F5AD-A72C7395A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H. (Returning to males) "the husband of one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wife" -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one-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woman man (v2).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I. "managing their children and their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households well" (elders = same in v4)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J. The one major distinction between elders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deacons are that elders must be </a:t>
            </a: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"able to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teach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- v 2. 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06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81F75-4B12-DD86-2070-8E53AE15F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0C58AE8-4DAE-F50A-FEF1-F86AB9FD37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Conclusion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FFCDA-7870-0D52-1147-1B632ADA9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9397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2E635-29EA-9AA0-1232-18E60B314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30B8C4F-E471-2CD5-038D-2841E15D48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Conclusion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1F59C-6D3E-6222-4547-D480893C9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>
              <a:buClr>
                <a:schemeClr val="accent2"/>
              </a:buClr>
            </a:pP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Deacons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care for physical, financial, and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benevolent needs of the church.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47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2C50F-3A57-58A4-747E-41627AE3B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0E1883A-B78A-14BA-A0FE-9D770B0BCB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Conclusion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A1D23-27B1-B4C1-46FE-5F12B6E0C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>
              <a:buClr>
                <a:schemeClr val="accent2"/>
              </a:buClr>
            </a:pP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Deacons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care for physical, financial, and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benevolent needs of the church.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Nowhere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Scripture is it recorded or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modeled that deacons administrate the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church. 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52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43042-5DE8-09AE-72EF-AAA30C97F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87083A1-AAB3-DAC3-F014-B1FD02B269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29C2-D64F-662B-6A47-68AA584AF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Eph 1:1; 3:7-9; Acts 20:28; 1 Pet 5:1-4.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	1.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Administrate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church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290789"/>
      </p:ext>
    </p:extLst>
  </p:cSld>
  <p:clrMapOvr>
    <a:masterClrMapping/>
  </p:clrMapOvr>
  <p:transition spd="med">
    <p:fade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EFAD2-F306-AFC8-45D1-4D141E605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543169F-1BC5-5E1C-6392-CFDBCF4C8D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Conclusion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BA5B6-216D-8477-6D70-B0DDC3783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>
              <a:buClr>
                <a:schemeClr val="accent2"/>
              </a:buClr>
            </a:pP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Deacons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care for physical, financial, and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benevolent needs of the church.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Nowhere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Scripture is it recorded or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modeled that deacons administrate the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church.</a:t>
            </a:r>
          </a:p>
          <a:p>
            <a:pPr>
              <a:buClr>
                <a:schemeClr val="accent2"/>
              </a:buClr>
            </a:pP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care for spiritual needs through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oversight, teaching, and shepherding.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7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34E2F-B987-A741-5FF3-60E8DAB4F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3F5A301-4BB9-942D-DB59-F1E56A13A1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Conclusion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E1D7A-9F91-D9FB-6650-39998DB4C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lvl="0">
              <a:buClr>
                <a:schemeClr val="accent2"/>
              </a:buClr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church requires a blend of both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spiritual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&amp;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business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aptitude.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05222"/>
      </p:ext>
    </p:extLst>
  </p:cSld>
  <p:clrMapOvr>
    <a:masterClrMapping/>
  </p:clrMapOvr>
  <p:transition spd="slow">
    <p:wipe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00892-80C4-79DD-3384-B931D5A5D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443589A0-721B-79E6-74BF-A949CEAC23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67813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US" sz="3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Conclusion</a:t>
            </a:r>
            <a:r>
              <a:rPr lang="en-US" sz="3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altLang="en-US" sz="34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26711-AC1E-4D1C-496F-1D4ECEB83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lvl="0">
              <a:buClr>
                <a:schemeClr val="accent2"/>
              </a:buClr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church requires a blend of both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spiritual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&amp;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business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aptitude.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The offices of elder &amp; deacon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balance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lv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and accomplish these responsibilities.  </a:t>
            </a:r>
          </a:p>
          <a:p>
            <a:pPr lvl="0">
              <a:buClr>
                <a:schemeClr val="accent2"/>
              </a:buClr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Clr>
                <a:schemeClr val="accent2"/>
              </a:buClr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>
              <a:buNone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>
              <a:buNone/>
            </a:pPr>
            <a:endParaRPr lang="en-US" sz="3200" b="1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2"/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30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49FA7-D34A-2968-D470-8FB17A727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FD3D-D771-5DF7-B4A4-C85ABDB4A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674" y="449005"/>
            <a:ext cx="7973643" cy="1088136"/>
          </a:xfrm>
        </p:spPr>
        <p:txBody>
          <a:bodyPr>
            <a:normAutofit/>
          </a:bodyPr>
          <a:lstStyle/>
          <a:p>
            <a:r>
              <a:rPr lang="en-US" b="1" dirty="0"/>
              <a:t>THE CHURCH &amp; ITS STRUCTURE</a:t>
            </a:r>
          </a:p>
        </p:txBody>
      </p:sp>
    </p:spTree>
    <p:extLst>
      <p:ext uri="{BB962C8B-B14F-4D97-AF65-F5344CB8AC3E}">
        <p14:creationId xmlns:p14="http://schemas.microsoft.com/office/powerpoint/2010/main" val="5372921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CC063-DA10-35FA-5717-7BD28C2DF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D1E94D0-FAFF-2448-602F-131F10B1C5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8CBAC-2753-1C02-6FEF-7FA7D8B4B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Eph 1:1; 3:7-9; Acts 20:28; 1 Pet 5:1-4.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	1.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Administrate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church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Teach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biblical doctrine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543361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2928</TotalTime>
  <Words>3833</Words>
  <Application>Microsoft Office PowerPoint</Application>
  <PresentationFormat>On-screen Show (4:3)</PresentationFormat>
  <Paragraphs>817</Paragraphs>
  <Slides>83</Slides>
  <Notes>81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90" baseType="lpstr">
      <vt:lpstr>ＭＳ Ｐゴシック</vt:lpstr>
      <vt:lpstr>Aptos</vt:lpstr>
      <vt:lpstr>Calibri</vt:lpstr>
      <vt:lpstr>Corbel</vt:lpstr>
      <vt:lpstr>Roboto</vt:lpstr>
      <vt:lpstr>Wingdings</vt:lpstr>
      <vt:lpstr>1_Spectrum</vt:lpstr>
      <vt:lpstr>THE CHURCH &amp; ITS STRUCTURE</vt:lpstr>
      <vt:lpstr>I. What is the Church? - Ephesians</vt:lpstr>
      <vt:lpstr>I. What is the Church? - Ephesians</vt:lpstr>
      <vt:lpstr>I. What is the Church? - Ephesians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DEACONS</vt:lpstr>
      <vt:lpstr>DEACONS</vt:lpstr>
      <vt:lpstr>DEACONS</vt:lpstr>
      <vt:lpstr>DEACONS</vt:lpstr>
      <vt:lpstr>DEACONS</vt:lpstr>
      <vt:lpstr>DEACONS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I. Acts 6:1-7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II. Deacons are to be godly in character  - 1 Tim 3:8-13. </vt:lpstr>
      <vt:lpstr>Conclusion </vt:lpstr>
      <vt:lpstr>Conclusion </vt:lpstr>
      <vt:lpstr>Conclusion </vt:lpstr>
      <vt:lpstr>Conclusion </vt:lpstr>
      <vt:lpstr>Conclusion </vt:lpstr>
      <vt:lpstr>Conclusion </vt:lpstr>
      <vt:lpstr>THE CHURCH &amp; ITS 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 &amp; ITS STRUCTURE</dc:title>
  <dc:creator>Paul Vanaman</dc:creator>
  <cp:lastModifiedBy>MRMS Admin</cp:lastModifiedBy>
  <cp:revision>55</cp:revision>
  <dcterms:created xsi:type="dcterms:W3CDTF">2025-10-24T11:24:52Z</dcterms:created>
  <dcterms:modified xsi:type="dcterms:W3CDTF">2026-02-05T16:54:31Z</dcterms:modified>
</cp:coreProperties>
</file>