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4" r:id="rId2"/>
  </p:sldMasterIdLst>
  <p:notesMasterIdLst>
    <p:notesMasterId r:id="rId67"/>
  </p:notesMasterIdLst>
  <p:sldIdLst>
    <p:sldId id="422" r:id="rId3"/>
    <p:sldId id="266" r:id="rId4"/>
    <p:sldId id="354" r:id="rId5"/>
    <p:sldId id="355" r:id="rId6"/>
    <p:sldId id="360" r:id="rId7"/>
    <p:sldId id="361" r:id="rId8"/>
    <p:sldId id="362" r:id="rId9"/>
    <p:sldId id="363" r:id="rId10"/>
    <p:sldId id="367" r:id="rId11"/>
    <p:sldId id="7611" r:id="rId12"/>
    <p:sldId id="7612" r:id="rId13"/>
    <p:sldId id="7613" r:id="rId14"/>
    <p:sldId id="7614" r:id="rId15"/>
    <p:sldId id="368" r:id="rId16"/>
    <p:sldId id="369" r:id="rId17"/>
    <p:sldId id="370" r:id="rId18"/>
    <p:sldId id="7616" r:id="rId19"/>
    <p:sldId id="371" r:id="rId20"/>
    <p:sldId id="353" r:id="rId21"/>
    <p:sldId id="375" r:id="rId22"/>
    <p:sldId id="376" r:id="rId23"/>
    <p:sldId id="377" r:id="rId24"/>
    <p:sldId id="378" r:id="rId25"/>
    <p:sldId id="379" r:id="rId26"/>
    <p:sldId id="380" r:id="rId27"/>
    <p:sldId id="381" r:id="rId28"/>
    <p:sldId id="382" r:id="rId29"/>
    <p:sldId id="383" r:id="rId30"/>
    <p:sldId id="384" r:id="rId31"/>
    <p:sldId id="385" r:id="rId32"/>
    <p:sldId id="386" r:id="rId33"/>
    <p:sldId id="387" r:id="rId34"/>
    <p:sldId id="388" r:id="rId35"/>
    <p:sldId id="389" r:id="rId36"/>
    <p:sldId id="390" r:id="rId37"/>
    <p:sldId id="391" r:id="rId38"/>
    <p:sldId id="392" r:id="rId39"/>
    <p:sldId id="394" r:id="rId40"/>
    <p:sldId id="393" r:id="rId41"/>
    <p:sldId id="395" r:id="rId42"/>
    <p:sldId id="396" r:id="rId43"/>
    <p:sldId id="397" r:id="rId44"/>
    <p:sldId id="398" r:id="rId45"/>
    <p:sldId id="399" r:id="rId46"/>
    <p:sldId id="400" r:id="rId47"/>
    <p:sldId id="401" r:id="rId48"/>
    <p:sldId id="402" r:id="rId49"/>
    <p:sldId id="403" r:id="rId50"/>
    <p:sldId id="404" r:id="rId51"/>
    <p:sldId id="405" r:id="rId52"/>
    <p:sldId id="406" r:id="rId53"/>
    <p:sldId id="407" r:id="rId54"/>
    <p:sldId id="408" r:id="rId55"/>
    <p:sldId id="409" r:id="rId56"/>
    <p:sldId id="410" r:id="rId57"/>
    <p:sldId id="411" r:id="rId58"/>
    <p:sldId id="412" r:id="rId59"/>
    <p:sldId id="413" r:id="rId60"/>
    <p:sldId id="414" r:id="rId61"/>
    <p:sldId id="415" r:id="rId62"/>
    <p:sldId id="416" r:id="rId63"/>
    <p:sldId id="418" r:id="rId64"/>
    <p:sldId id="419" r:id="rId65"/>
    <p:sldId id="421" r:id="rId6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54"/>
    <p:restoredTop sz="94643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45D59-D0CA-A34C-A772-8849DC7853F0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712C8-C8AB-8D4E-941C-2069974F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90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FB5DB-B438-8415-CD32-355DB5C6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751F6-9363-56A8-F2B0-2DD93CAE5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2FAD9-D5FA-C6CD-0A9A-431F7CF6B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219AA-77F5-97AC-BA12-7D39B86EDB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507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FA68A-C9DB-84E4-62A2-60E11E20F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D203CF-D05C-FEC4-4B9B-3D84C735D2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47AD2B-08CA-C0EE-0451-C595B2EF0A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9DF3F-3173-66EF-A668-C2B7DC7176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21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2/5/2026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67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537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18658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05535A31-D66B-D841-A676-931C34CE5BD7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C7D091AB-17FF-E643-BC47-47B4B7E5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3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4669B33E-A6AD-8E4A-9B88-E82C73EB268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906EA76B-E6B4-8C4E-8635-1A058833D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26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895E5493-255C-324A-80C4-32D1A3110616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AC2B090D-1C7D-204E-9DD4-2488EC9B8D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515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045A9A76-6ABC-1B45-8FDB-673BE7D3B9BE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32A87AB6-AC36-CB4F-B138-7BFFA098E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5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515609EE-8265-F04C-9BAD-B5BB26804DB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EEB80ED7-AD15-F04E-AAC4-A26A8DE0D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56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647D1BA5-903D-4342-AC22-45FDF7F40C39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D9CA57A0-905C-1844-B1D4-E2D68ECDF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46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4BA83A5D-8438-B948-8997-8B4ECFD33B9A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74E5EE30-0B5F-D345-B8B9-5CE10F817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11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DF0EE9BC-48C9-7B4C-A447-F264A1229E9B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F93495A6-5CC7-0049-929A-9E7114A2B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0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18818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1AA50468-080C-C64B-A375-3EA0994DF8F3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97BD2E19-F941-2A42-8735-A56F99331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27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AD41360C-4E43-9541-AF1E-D55312BAEDEE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095E7D2A-42A7-F346-AAA3-E544E0573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4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4670FF8C-3C64-3A49-81ED-29A8106F506C}" type="datetimeFigureOut">
              <a:rPr lang="en-US"/>
              <a:pPr>
                <a:defRPr/>
              </a:pPr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mtClean="0">
                <a:latin typeface="Times New Roman" charset="0"/>
              </a:defRPr>
            </a:lvl1pPr>
          </a:lstStyle>
          <a:p>
            <a:pPr>
              <a:defRPr/>
            </a:pPr>
            <a:fld id="{D0213D42-0288-944B-9845-DD0174CEF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47143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9162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534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14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68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4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021944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79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FFFFFF"/>
                </a:solidFill>
                <a:latin typeface="Calibri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93630-7DF0-4646-A7AC-C0D035549188}" type="datetimeFigureOut">
              <a:rPr lang="en-US"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2/5/2026</a:t>
            </a:fld>
            <a:endParaRPr lang="en-US">
              <a:ea typeface="ＭＳ Ｐゴシック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white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FFFFF"/>
                </a:solidFill>
                <a:latin typeface="Calibri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F1C718-8956-F34C-86B2-B13CFF4DD0D1}" type="slidenum">
              <a:rPr lang="en-US"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7658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4FBD4-B9B8-9B67-10A3-B05C018C3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3D425-33AA-2122-90FF-6241DB3E4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7DE6D-888E-510D-D77D-1AD0A4EA1F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163187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2D8BB-45BC-C373-E517-9428FF5F0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66163-1AF5-3522-0C8B-3B2BFEC21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53D9F2-1268-50AB-2779-0DD6D8F76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[ v 8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But now you must put them all away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]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3:12 “Put on then . . . 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214810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36E3E-8DA0-E36D-D385-4141F263E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2255C-43B4-52A8-D471-0E2061235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EDDF4E-0178-D781-6236-F169DA0C79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[ v 8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But now you must put them all away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]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“Put on" is commonly in reference to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“put on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clothes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3119289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20262-7C36-3281-F41E-62E62C923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92A04-D14E-DC56-D413-64130AFD7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43D018-E609-B0F4-BC48-1712718B5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[ v 8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But now you must put them all away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]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“Put on" is commonly in reference to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“put on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clothes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uniform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grace” so that they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456096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0442A-49DC-6077-AC2F-EE1FF58B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1B36-9577-FCAF-5F90-43A33CF55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FF981-7963-AEC3-0EF4-89578D436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[ v 8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But now you must put them all away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]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“Put on" is commonly in reference to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“put on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clothes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.”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uniform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grace” so that they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C. This is a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command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- not optional. 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406792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7D4CC-1BD3-58B1-E324-71119596D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17E15-BC6D-E259-9F7C-2A616B995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3C4BE-23F7-AB94-A5D3-108B97926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1843127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E97ED-923B-A7F4-86F0-59AA7858F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3DC4-6181-E123-2983-662585F41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59923-7DF8-DF10-DDEA-B9B3688CF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648111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91658-F866-E996-721B-FF4CA84B4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63993-0565-08E9-66C7-0228B283B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75304C-5060-9C23-DB36-74D55F16F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we must put on our Christian uniform and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Lord! </a:t>
            </a:r>
          </a:p>
          <a:p>
            <a:pPr>
              <a:buClr>
                <a:srgbClr val="00B0F0"/>
              </a:buClr>
            </a:pP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929075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40267-2575-C0EF-8905-5AC7AEEBF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40FE-EA42-7B01-283C-9F8FEA049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263" y="170412"/>
            <a:ext cx="7634200" cy="1328730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en-US" sz="45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6" name="Picture 4" descr="Why David Montgomery Believes 2025 Is the Detroit Lions ...">
            <a:extLst>
              <a:ext uri="{FF2B5EF4-FFF2-40B4-BE49-F238E27FC236}">
                <a16:creationId xmlns:a16="http://schemas.microsoft.com/office/drawing/2014/main" id="{640C3B93-B0A7-3E44-F0D9-720FAD3CD0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80" y="882490"/>
            <a:ext cx="8508771" cy="4664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5320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6BCD-B5B7-D7E5-F859-C4BDD0475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D273-921A-37AE-6AE8-A8C1335FA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9ABFC-81F4-6CFA-0B5E-A2A9FC527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 point: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we must put on our Christian uniform and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Lord! </a:t>
            </a:r>
          </a:p>
          <a:p>
            <a:pPr>
              <a:buClr>
                <a:srgbClr val="00B0F0"/>
              </a:buClr>
            </a:pPr>
            <a:endParaRPr lang="en-US" sz="3600" dirty="0"/>
          </a:p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Let’s read Col 3:12-17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597316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6854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of Colossians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76102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5E3D7-FFBD-2A4F-6038-48F820ACF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2071A-5633-F0E9-6833-766D11D6F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95853-BAA1-D187-024C-6F0BC2F8AF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All the verbs in v 12-13 are transitive - the 	action is “transferred”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someone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else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16036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3CFB8-932B-4283-6FBA-F8D9607A7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0AE9B-953E-F84A-7051-49CB758E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A40FB-9BAC-7590-1534-183AE90B42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All the verbs in v 12-13 are transitive - the 	action is “transferred”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someone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else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	(verbs requires direct object 		 			=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one another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.)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4564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29CCA-5CED-49FB-99C3-58A743D3C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8630B-F96E-3411-4489-8ACD1A76E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0D502-52CC-9FB9-F341-E693F8CB42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All the verbs in v 12-13 are transitive - the 	action is “transferred”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someone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else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	(verbs requires direct object 		 			=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one another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Walking worthy requires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putting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uniform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rather than making sure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someone else's uniform. 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81798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86958-3E1C-35BA-7BDE-7B404D023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C835-0B11-7884-9B3B-6B34FC490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254B3-A829-4AC1-9311-774DB90808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All the verbs in v 12-13 are transitive - the 	action is “transferred”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someone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else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	(verbs requires direct object 		 			=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one another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Walking worthy requires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putting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uniform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rather than making sure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someone else's uniform.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* The whole context is toward me pursuing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harmony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the church -v 14.</a:t>
            </a:r>
          </a:p>
          <a:p>
            <a:pPr marL="0" indent="0">
              <a:buSzPct val="100000"/>
              <a:buNone/>
            </a:pPr>
            <a:r>
              <a:rPr lang="en-US" sz="3600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79287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5358B-BD3E-BFD7-644A-EF3BD7E40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A8B2B-E73E-6A00-9C2D-29EAF193D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AF5F1-B90C-4FB5-002F-6703C37AE8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377443210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71CDF-E764-64EB-1512-80DF586C5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25AC0-E9C5-A86E-AC48-64344804E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ACF25-1BC6-5054-77B0-5DE720EBD4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sympathetic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83788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AD2DD-7ED1-6094-27DC-9C20D228E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B6781-195E-125A-93D5-CF31E439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8365C-1A3A-F1BB-0A57-8D8889B8B3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sympathetic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share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feelings; sorrow for someone’s pain.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5023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11933-6448-D13B-D118-2A7C8D8DB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20A47-C81A-0116-E99F-5FCE9F1FC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95F47-AE21-06DA-BF23-09B95AD6D1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sympathetic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share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feelings; sorrow for someone’s pain.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merciful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2135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CA955-2025-A4BA-2801-0410BEB56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2F74F-8472-1361-C400-F3AB0CD3C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77AE7-5453-EAAB-9919-B119CB59BA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sympathetic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share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feelings; sorrow for someone’s pain.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merciful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mercy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8145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3BE07-DD6F-93DB-BDD3-91E103938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216C7-EB32-E0DA-77D2-74698290B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26F41-78D3-7822-16DE-100B11025E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sympathetic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share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feelings; sorrow for someone’s pain.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Another word is "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merciful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 -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show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mercy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DO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something about someone’s pain. </a:t>
            </a: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07023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7E852-D592-1BEC-0CED-F50E06705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513D1-97FD-EFAB-E238-09362247F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F9DA36-7EB1-7EA0-C63E-AEB3AB1A7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of Colossians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Christ is Lord over all of creation. He has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secured eternal redemption for his people,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enabling them to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him in his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death, resurrection, and fullness. 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78211472"/>
      </p:ext>
    </p:extLst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D297F-DB4B-7729-715A-5A2AE2D0D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9C35-B1C2-B7AA-8958-6E6733D5A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2ABD1-2404-EF33-28A6-4B6A841282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How do you respond when you hear of a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brother in need?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8684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7CEBA-7962-EDB3-BF06-5CDA7CE4E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47DC7-24E0-0773-F6A8-2D00E79D0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497B0-BF55-A3B2-637D-1F38BC8BF98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How do you respond when you hear of a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brother in need?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pray for them? a word of encouragement?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1654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815C4-80C8-DC98-017A-FD29D032A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6ED79-C8FC-7E94-0C66-587EB08E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77AA9-B410-48A0-7271-B35816C3CD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How do you respond when you hear of a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brother in need?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pray for them? a word of encouragement?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pity, but no action?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5444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97379-2A5D-FD63-3CE9-20D46C4DD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5612-30A0-67E7-8977-6C4321552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BBB86-FDA3-1AD8-9F30-ACAAA0E161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How do you respond when you hear of a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brother in need?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pray for them? a word of encouragement?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pity, but no action?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We are commanded to get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involved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their life to help them.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99374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C774E-A205-4BC4-59A4-0623BF6FE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A35C3-B39B-AEE2-1265-6EF2E5CB6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0B9A5-6B3B-B97D-D96F-8CC634A39F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How do you respond when you hear of a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brother in need?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pray for them? a word of encouragement?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pity, but no action?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We are commanded to get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involved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their life to help them.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Prov 3:27 		c. Gal 6:10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James 2:16</a:t>
            </a: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35748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59EB3-736D-03F7-B07D-48E24ECCD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4A8FA-A96E-F269-01D9-8BC9D0379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4D37C-A7D4-5DCD-9CFF-0B8B597939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v 12 “Put on” compassionate hearts . . .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[14] And above all these put on love, which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binds everything together in perfect harmony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</a:t>
            </a: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34199760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11519-24C2-3BF1-6C24-97FE54E15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1A24A-530A-8197-147C-6370D8B8A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C8B19-0EF6-3FEA-8019-ACCD9ACE2AA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v 12 “Put on” compassionate hearts . . .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[14] And above all these put on love, which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binds everything together in perfect harmony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a. 1 John 3:16-18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8530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8D754-8AEE-A989-B09F-0FF1DADD6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D2181-232F-5F69-C026-2DAA81BA6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B1044-67D0-988E-37B9-EC544A5F58B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v 12 “Put on” compassionate hearts . . .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[14] And above all these put on love, which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binds everything together in perfect harmony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a. 1 John 3:16-18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Love is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identify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Christians 				- John 13:34-35.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8727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9D65C-E7FC-DEF6-34C7-4905D2C0C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116C8-4712-31EE-6204-61E07DEAC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885F7-3009-98D9-CAC5-B9FBC7F173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v 12 “Put on” compassionate hearts . . .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[14] And above all these put on love, which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binds everything together in perfect harmony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	a. 1 John 3:16-18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Love is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identify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Christians 				- John 13:34-35.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Love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active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- John 3:16 for God so love 		the world 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gave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0510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145DD-1179-BF49-6B1B-4B9E1B2CA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5CF4-05E4-377F-D391-5F1C20AB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FED1E-0CA7-5C5F-B167-49C356C572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Compassionate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Heart.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The church &amp; world need to see Christ’s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compassion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4152763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EDB83-4FF6-578C-75C8-0B02065A6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563F-34C5-5119-69A8-A5B95368B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75D3D-61D9-7EA7-BD66-1C1A71A8D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of Colossians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Christ is Lord over all of creation. He has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secured eternal redemption for his people,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enabling them to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participate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him in his </a:t>
            </a:r>
          </a:p>
          <a:p>
            <a:pPr lvl="0"/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death, resurrection, and fullness. </a:t>
            </a:r>
          </a:p>
          <a:p>
            <a:pPr lvl="0"/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lvl="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Paul's prayer for them -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1:9—2:6</a:t>
            </a: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algn="l"/>
            <a:r>
              <a:rPr lang="en-US" sz="3600" dirty="0"/>
              <a:t> 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5224247"/>
      </p:ext>
    </p:extLst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89E29-CDB0-D5C2-8A84-DC85D065F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E1BD-329E-87C9-1296-12EBB3CD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B316-AE65-C925-D961-C8443631D9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Kindness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58698108"/>
      </p:ext>
    </p:extLst>
  </p:cSld>
  <p:clrMapOvr>
    <a:masterClrMapping/>
  </p:clrMapOvr>
  <p:transition spd="slow">
    <p:randomBar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0A503-AF88-1966-CF8D-CBDCF7D76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D570D-9E92-B173-9791-5D46A5F58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B2F5B-16C2-F5E4-CCE1-97EBCB3ABD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Kindness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"kindness" =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provide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something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beneficial to someone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2802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16D2B-C399-383D-1D43-7F9C02E69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FBE84-E61C-5995-1509-ADBCC9F6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65B0A-9289-64F2-48FD-B47B8F6E6F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Kindness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"kindness" =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provide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something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beneficial to someone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This refers to a goodness toward others that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pervades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entire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person,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mellowing all harsh aspects.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6219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82F55-501D-32DA-F01A-502100E12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D42D2-261E-2348-0176-40E42E31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9623-285F-4B67-59C9-5677C845CD5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Kindness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This is the character of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Matt 11:28-30  I am gentle &amp; lowly in heart;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yolk is easy &amp; burden light.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4263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3BCE2-A009-EE50-EF60-3D8C07624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44BC-BD0A-FFF7-275C-A6F2C934B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07069-1BFF-FC0C-CE41-ADD7E469736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Kindness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This is the character of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Matt 11:28-30  I am gentle &amp; lowly in heart;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yolk is easy &amp; burden light.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The church &amp; the world need to see Christ’s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kindness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99303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A74C7-C211-910D-DC52-5FFA96606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8633B-B152-A029-9464-D77DCCA56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FA24E-DCA4-D789-94F5-BFC9300240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Humility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06367350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D2247-D904-9E15-137C-8EA861B04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24DCA-1F47-4C6E-E94B-CB06FC5C5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B832D-B2E5-F7F1-A2FC-B9FF0DE0C84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Humility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What keeps me insisting on having it my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way? - _____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45015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28CD1-CE03-7C64-BB96-615F4678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AB36A-4C7D-7458-3A57-BCEB5131A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BD3FE-B777-4775-7752-D99BF87F81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Humility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What keeps me insisting on having it my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way? -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Pride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3931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B400C-9A77-16F2-F1ED-3E0192E86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E1ED6-9F2B-6502-D80B-CE208BF94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97937-B053-E730-9381-A91F174D45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Humility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What keeps me insisting on having it my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way? -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Pride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2. Humility is the perfect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antidote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selfishness that poisons human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relationships. 	(J. Mac)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6468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89674-B07E-A5E2-525E-1CEDA5E09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9B45C-ED0C-F5B2-EA27-32148558C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5C256-6B07-EE28-B9D7-72BCAC28D77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Humility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What keeps me insisting on having it my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way? -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Pride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2. Humility is the perfect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antidote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selfishness that poisons human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relationships. 	(J. Mac)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3. The church &amp; the world need to see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Christ's humility 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3334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4240E-F471-948C-FEC9-FAA417BA3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5E48-6F36-FD80-9120-E37E77A18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F3B5F-526E-6702-A66E-64706D220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Col 3 - How to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Christ: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8688817"/>
      </p:ext>
    </p:extLst>
  </p:cSld>
  <p:clrMapOvr>
    <a:masterClrMapping/>
  </p:clrMapOvr>
  <p:transition spd="slow">
    <p:randomBar dir="vert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4CBC8-20A3-9B42-153E-861154273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344D5-E940-3A81-0212-1E1ADC18A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772F1-A962-EA14-9FCF-43A64D4EE7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Meekness.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90244491"/>
      </p:ext>
    </p:extLst>
  </p:cSld>
  <p:clrMapOvr>
    <a:masterClrMapping/>
  </p:clrMapOvr>
  <p:transition spd="slow">
    <p:wip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4575C-9B48-43C3-7267-79076E680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904AC-20F2-841A-2087-44ED674EE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D0009-A0BC-439B-AA8F-0F598304DE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Meekness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This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gentleness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towards others.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72577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BBA9-034C-364D-DC9E-D0938136A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A54D9-0D64-C602-54ED-CA85A638E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1FB06-5916-25C8-A3AC-8847727672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Meekness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This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gentleness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towards others.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2. The willingness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suffer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injury or insult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rather than to inflict such hurts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3963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EC9E3-0F21-D359-EDFD-9F3A804E7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5FA15-DDC2-CD68-F5BB-9E43CE7B4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456D9-D884-1647-4CA1-3FA863CE54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Meekness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1. This is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gentleness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towards others.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2. The willingness to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suffer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injury or insult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rather than to inflict such hurts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3. The church &amp; the world need to see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Christ's meekness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75103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3EF0C-5740-DDE4-AE52-B031A2AFC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7D720-4590-3484-1A14-69C265F73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BF4E3-EEC5-46B7-3ECD-888DC32113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Patience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14726688"/>
      </p:ext>
    </p:extLst>
  </p:cSld>
  <p:clrMapOvr>
    <a:masterClrMapping/>
  </p:clrMapOvr>
  <p:transition spd="slow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7E5F7F-944C-2CD6-9F34-D7E3C393A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69F3C-7814-078B-8C8C-78E6B4889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B9124-C877-66AF-E077-AB48B950BFA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Patience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"Patience" - staying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calm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the face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provocation or misfortune; w/o irritation.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9215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11265-7DC0-DC27-1E33-68780CF3A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12A5C-0CB2-C2A4-E9D3-E2D7D243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F50DB-C400-26DD-773A-CC98582FDC8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Patience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"Patience" - staying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calm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the face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provocation or misfortune; w/o irritation.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Also, “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longsuffering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” -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opposite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quick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anger, resentment, revenge.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9721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D684C-D996-42E2-6418-9C6811CA8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98633-E385-4CB3-E4D2-023D311E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28512-7006-B349-19E9-18421CCC09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Patience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"Patience" - staying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calm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the face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provocation or misfortune; w/o irritation.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Also, “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longsuffering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” -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opposite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quick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anger, resentment, revenge.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It endures injustice and troublesome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circumstances with hope for coming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relief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6658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D3291-84AA-DDA3-22E0-913B46195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8FB03-5FAD-48FE-CAA9-DCA3BCC42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86023-1609-68BF-C4F9-070FBC33F2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Patience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Patience exemplifies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- 1 Tim 1:16 (also 2 Pet 3:15)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780253757"/>
      </p:ext>
    </p:extLst>
  </p:cSld>
  <p:clrMapOvr>
    <a:masterClrMapping/>
  </p:clrMapOvr>
  <p:transition spd="slow">
    <p:wip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8ACF1-76E9-B3B6-BC53-783448C1C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80F0-2555-68AD-2CD9-94451E02E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A827-15C6-0564-D31C-1CF16317B1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We must put on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Patience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4. Patience exemplifies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- 1 Tim 1:16 (also 2 Pet 3:15)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5. The church &amp; the world need to see Christ’s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patience in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2888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3B99E-92A5-619E-C1C3-8C00FBEBB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9AC6-89B6-4EFA-7C52-447ECB712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A7A2B-95BB-B116-8EAB-16382C0A5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Col 3 - How to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Christ: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9106540"/>
      </p:ext>
    </p:extLst>
  </p:cSld>
  <p:clrMapOvr>
    <a:masterClrMapping/>
  </p:clrMapOvr>
  <p:transition>
    <p:fad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3B0B3-A460-095B-C17D-438587D4E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182E-041F-3352-3648-29B150478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9F1B9-D3AE-4103-4568-E7694F060EF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808489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C44DD-4EA9-6018-FF3F-541997CB4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5619E-4F3C-D74B-9ADC-31E0417DF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09F27-95C6-B384-F6B4-1D839F60E5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Main point: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In order to be presented holy, blameless,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and mature on the day of Jesus Christ,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we must put on our Christian uniform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the Lord! 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8756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0668C-4164-859A-35F5-9F65FFCE2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2516E-36C2-6FEA-B913-4A3872D6D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3F6F6-8E68-7B3F-9D03-F0CBFAC531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1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(MacArthur quote)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8675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4310F-4B94-FBA7-7C23-D5C3F091C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071A-F400-73D5-4320-0CAC6524F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8295D-EF2F-03FA-D78E-1382BA1073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1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(MacArthur quote)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To say that the church &amp; world need to see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compassion, kindness, humility,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meekness, and patience in me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is to say that the church and the world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need to see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me.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600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8401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298FF-7C94-87D0-5DDE-27B558671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D92E3-D5FE-4202-4457-46C21B9EA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E625E0-75D0-843F-A123-7A30B02CCE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571278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2A4E6-152D-CE32-9A1C-54B6DC3A0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056F-DA35-CAE8-10E7-62335C1F5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27213-12E4-1F94-82E7-E52D71D30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Col 3 - How to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Christ: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1123091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2A198-4E1F-82EF-0037-43FA1C569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C231-8C02-F995-9C06-1FFAAAE06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0C3D1-5313-9FB0-03AE-32B129903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Theme Col 3 - How to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Christ: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algn="l"/>
            <a:r>
              <a:rPr lang="en-US" sz="3600" dirty="0"/>
              <a:t> 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9677079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138B7-1B12-D696-6804-2EDB02AA5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8C3C-877E-667D-0927-274B525F4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9F3DD5-4389-1B2D-E643-CDB5A56A9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[ v 8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But now you must put them all away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]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98448596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1181</TotalTime>
  <Words>2780</Words>
  <Application>Microsoft Office PowerPoint</Application>
  <PresentationFormat>On-screen Show (4:3)</PresentationFormat>
  <Paragraphs>577</Paragraphs>
  <Slides>64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64</vt:i4>
      </vt:variant>
    </vt:vector>
  </HeadingPairs>
  <TitlesOfParts>
    <vt:vector size="75" baseType="lpstr">
      <vt:lpstr>ＭＳ Ｐゴシック</vt:lpstr>
      <vt:lpstr>Aptos</vt:lpstr>
      <vt:lpstr>Arial</vt:lpstr>
      <vt:lpstr>Calibri</vt:lpstr>
      <vt:lpstr>Roboto</vt:lpstr>
      <vt:lpstr>Times New Roman</vt:lpstr>
      <vt:lpstr>Tw Cen MT</vt:lpstr>
      <vt:lpstr>Wingdings</vt:lpstr>
      <vt:lpstr>Wingdings 2</vt:lpstr>
      <vt:lpstr>Median</vt:lpstr>
      <vt:lpstr>1_Office Theme</vt:lpstr>
      <vt:lpstr>  Are You Ready to Put On Your Uniform?  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PowerPoint Presentation</vt:lpstr>
      <vt:lpstr>COLOSSIANS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I. My Attitude Toward Others – 3:12</vt:lpstr>
      <vt:lpstr>Conclusion</vt:lpstr>
      <vt:lpstr>Conclusion</vt:lpstr>
      <vt:lpstr>Conclusion</vt:lpstr>
      <vt:lpstr>Conclusion</vt:lpstr>
      <vt:lpstr>  Are You Ready to Put On Your Uniform?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Are You Ready to Put On Your Uniform?  </dc:title>
  <dc:creator>Paul Vanaman</dc:creator>
  <cp:lastModifiedBy>MRMS Admin</cp:lastModifiedBy>
  <cp:revision>35</cp:revision>
  <dcterms:created xsi:type="dcterms:W3CDTF">2025-11-01T18:08:59Z</dcterms:created>
  <dcterms:modified xsi:type="dcterms:W3CDTF">2026-02-05T16:53:40Z</dcterms:modified>
</cp:coreProperties>
</file>