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8" r:id="rId2"/>
  </p:sldMasterIdLst>
  <p:notesMasterIdLst>
    <p:notesMasterId r:id="rId78"/>
  </p:notesMasterIdLst>
  <p:sldIdLst>
    <p:sldId id="422" r:id="rId3"/>
    <p:sldId id="266" r:id="rId4"/>
    <p:sldId id="7617" r:id="rId5"/>
    <p:sldId id="7618" r:id="rId6"/>
    <p:sldId id="7620" r:id="rId7"/>
    <p:sldId id="7622" r:id="rId8"/>
    <p:sldId id="7623" r:id="rId9"/>
    <p:sldId id="7621" r:id="rId10"/>
    <p:sldId id="7624" r:id="rId11"/>
    <p:sldId id="7625" r:id="rId12"/>
    <p:sldId id="360" r:id="rId13"/>
    <p:sldId id="361" r:id="rId14"/>
    <p:sldId id="362" r:id="rId15"/>
    <p:sldId id="7690" r:id="rId16"/>
    <p:sldId id="7691" r:id="rId17"/>
    <p:sldId id="363" r:id="rId18"/>
    <p:sldId id="7614" r:id="rId19"/>
    <p:sldId id="7626" r:id="rId20"/>
    <p:sldId id="7627" r:id="rId21"/>
    <p:sldId id="7628" r:id="rId22"/>
    <p:sldId id="7629" r:id="rId23"/>
    <p:sldId id="368" r:id="rId24"/>
    <p:sldId id="369" r:id="rId25"/>
    <p:sldId id="370" r:id="rId26"/>
    <p:sldId id="7616" r:id="rId27"/>
    <p:sldId id="371" r:id="rId28"/>
    <p:sldId id="353" r:id="rId29"/>
    <p:sldId id="375" r:id="rId30"/>
    <p:sldId id="7630" r:id="rId31"/>
    <p:sldId id="7631" r:id="rId32"/>
    <p:sldId id="7632" r:id="rId33"/>
    <p:sldId id="7633" r:id="rId34"/>
    <p:sldId id="7635" r:id="rId35"/>
    <p:sldId id="7637" r:id="rId36"/>
    <p:sldId id="7636" r:id="rId37"/>
    <p:sldId id="7638" r:id="rId38"/>
    <p:sldId id="7639" r:id="rId39"/>
    <p:sldId id="7640" r:id="rId40"/>
    <p:sldId id="7641" r:id="rId41"/>
    <p:sldId id="7642" r:id="rId42"/>
    <p:sldId id="7643" r:id="rId43"/>
    <p:sldId id="7644" r:id="rId44"/>
    <p:sldId id="7645" r:id="rId45"/>
    <p:sldId id="7647" r:id="rId46"/>
    <p:sldId id="7648" r:id="rId47"/>
    <p:sldId id="7649" r:id="rId48"/>
    <p:sldId id="7646" r:id="rId49"/>
    <p:sldId id="7650" r:id="rId50"/>
    <p:sldId id="7651" r:id="rId51"/>
    <p:sldId id="7652" r:id="rId52"/>
    <p:sldId id="7653" r:id="rId53"/>
    <p:sldId id="7654" r:id="rId54"/>
    <p:sldId id="7658" r:id="rId55"/>
    <p:sldId id="7692" r:id="rId56"/>
    <p:sldId id="7693" r:id="rId57"/>
    <p:sldId id="7694" r:id="rId58"/>
    <p:sldId id="7659" r:id="rId59"/>
    <p:sldId id="7660" r:id="rId60"/>
    <p:sldId id="7661" r:id="rId61"/>
    <p:sldId id="7662" r:id="rId62"/>
    <p:sldId id="7663" r:id="rId63"/>
    <p:sldId id="7664" r:id="rId64"/>
    <p:sldId id="7665" r:id="rId65"/>
    <p:sldId id="7667" r:id="rId66"/>
    <p:sldId id="7670" r:id="rId67"/>
    <p:sldId id="7695" r:id="rId68"/>
    <p:sldId id="7696" r:id="rId69"/>
    <p:sldId id="7724" r:id="rId70"/>
    <p:sldId id="7725" r:id="rId71"/>
    <p:sldId id="7726" r:id="rId72"/>
    <p:sldId id="7697" r:id="rId73"/>
    <p:sldId id="7698" r:id="rId74"/>
    <p:sldId id="7699" r:id="rId75"/>
    <p:sldId id="7702" r:id="rId76"/>
    <p:sldId id="7689" r:id="rId7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26"/>
    <p:restoredTop sz="94643"/>
  </p:normalViewPr>
  <p:slideViewPr>
    <p:cSldViewPr snapToGrid="0">
      <p:cViewPr varScale="1">
        <p:scale>
          <a:sx n="134" d="100"/>
          <a:sy n="134" d="100"/>
        </p:scale>
        <p:origin x="25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tableStyles" Target="tableStyle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notesMaster" Target="notesMasters/notesMaster1.xml"/><Relationship Id="rId8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CAE14-2BBB-DE48-A257-6C2DBCCA1AF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4AC9C-E39F-8D4D-9B04-0D8047155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21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FB5DB-B438-8415-CD32-355DB5C6A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F751F6-9363-56A8-F2B0-2DD93CAE55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D2FAD9-D5FA-C6CD-0A9A-431F7CF6B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D219AA-77F5-97AC-BA12-7D39B86EDB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AAC532-FF6D-3847-8C35-321D9C307BF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9507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D017C-3B6B-1174-D42A-7A7084EF4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F6F095-43EF-EC92-E2F7-78868B5AAF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83A016-214A-1AF4-7155-F55968A4C2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685197-93B4-7CA2-C604-9EDA9B06BF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AAC532-FF6D-3847-8C35-321D9C307BF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283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2/5/2026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637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59567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001815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05535A31-D66B-D841-A676-931C34CE5BD7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C7D091AB-17FF-E643-BC47-47B4B7E53E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66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4669B33E-A6AD-8E4A-9B88-E82C73EB2689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906EA76B-E6B4-8C4E-8635-1A058833DC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31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895E5493-255C-324A-80C4-32D1A311061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AC2B090D-1C7D-204E-9DD4-2488EC9B8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15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045A9A76-6ABC-1B45-8FDB-673BE7D3B9BE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32A87AB6-AC36-CB4F-B138-7BFFA098E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82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515609EE-8265-F04C-9BAD-B5BB26804DBC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EEB80ED7-AD15-F04E-AAC4-A26A8DE0D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238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647D1BA5-903D-4342-AC22-45FDF7F40C39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D9CA57A0-905C-1844-B1D4-E2D68ECDF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991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4BA83A5D-8438-B948-8997-8B4ECFD33B9A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74E5EE30-0B5F-D345-B8B9-5CE10F817B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345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DF0EE9BC-48C9-7B4C-A447-F264A1229E9B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F93495A6-5CC7-0049-929A-9E7114A2B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0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3994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1AA50468-080C-C64B-A375-3EA0994DF8F3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97BD2E19-F941-2A42-8735-A56F99331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769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AD41360C-4E43-9541-AF1E-D55312BAEDEE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095E7D2A-42A7-F346-AAA3-E544E05737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44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4670FF8C-3C64-3A49-81ED-29A8106F506C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D0213D42-0288-944B-9845-DD0174CEF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3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393420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3397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475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687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7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5844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472978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11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FFFFFF"/>
                </a:solidFill>
                <a:latin typeface="Calibri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93630-7DF0-4646-A7AC-C0D035549188}" type="datetimeFigureOut">
              <a:rPr lang="en-US">
                <a:ea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2/5/2026</a:t>
            </a:fld>
            <a:endParaRPr lang="en-US">
              <a:ea typeface="ＭＳ Ｐゴシック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white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FFFFFF"/>
                </a:solidFill>
                <a:latin typeface="Calibri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F1C718-8956-F34C-86B2-B13CFF4DD0D1}" type="slidenum">
              <a:rPr lang="en-US">
                <a:ea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355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4FBD4-B9B8-9B67-10A3-B05C018C3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3D425-33AA-2122-90FF-6241DB3E4D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705600" cy="1828800"/>
          </a:xfrm>
        </p:spPr>
        <p:txBody>
          <a:bodyPr/>
          <a:lstStyle/>
          <a:p>
            <a:br>
              <a:rPr lang="en-US" sz="4800" b="1" dirty="0"/>
            </a:br>
            <a:br>
              <a:rPr lang="en-US" sz="4800" b="1" dirty="0"/>
            </a:br>
            <a:r>
              <a:rPr lang="en-US" sz="4800" b="1" dirty="0">
                <a:solidFill>
                  <a:schemeClr val="tx1"/>
                </a:solidFill>
              </a:rPr>
              <a:t>Are You Ready to Put On Your Uniform? </a:t>
            </a:r>
            <a:r>
              <a:rPr lang="en-US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37DE6D-888E-510D-D77D-1AD0A4EA1F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/>
              <a:t>Colossians 3</a:t>
            </a:r>
          </a:p>
        </p:txBody>
      </p:sp>
    </p:spTree>
    <p:extLst>
      <p:ext uri="{BB962C8B-B14F-4D97-AF65-F5344CB8AC3E}">
        <p14:creationId xmlns:p14="http://schemas.microsoft.com/office/powerpoint/2010/main" val="163187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C3A725-0615-1E4A-9A72-63303225B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F22AA-3A15-A332-23B9-BA58A2F4E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4AEF58-8591-1CFF-6ADA-FE1175881F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Christ has secured eternal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redemption for his people, thus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enabling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us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to walk worthy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him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fullness of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his death, resurrection -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2:6-14. </a:t>
            </a: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Believers are to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"put off"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the evil deeds of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their former life (1:21) since the old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man has been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buried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with Christ, and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the new man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raised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new life 			- 2:11-13.</a:t>
            </a:r>
          </a:p>
          <a:p>
            <a:pPr>
              <a:buClr>
                <a:srgbClr val="00B0F0"/>
              </a:buClr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76470763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4240E-F471-948C-FEC9-FAA417BA3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25E48-6F36-FD80-9120-E37E77A185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4F3B5F-526E-6702-A66E-64706D220D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8688817"/>
      </p:ext>
    </p:extLst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3B99E-92A5-619E-C1C3-8C00FBEBB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A9AC6-89B6-4EFA-7C52-447ECB712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9A7A2B-95BB-B116-8EAB-16382C0A5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	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910654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2A4E6-152D-CE32-9A1C-54B6DC3A0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056F-DA35-CAE8-10E7-62335C1F5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527213-12E4-1F94-82E7-E52D71D30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	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3:5-11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Pursuit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1123091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75AB2-1DFF-62E8-404E-34CC116BF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6973B-C2A8-E249-7094-333C9670A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75E6D1-F32D-8C5C-8E1A-0BEC23610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	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3:5-11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Pursuit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1. The new self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"is being renewed"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a 			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progressive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sanctification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305459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357EF-2FE4-D8AF-1986-E60D80484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30131-8B25-22A8-95E5-87769EC7C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FA587-B135-B626-19A3-7A41F8CEC6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	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3:5-11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Pursuit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1. The new self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"is being renewed"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a 			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progressive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sanctification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2. "after the image of its creator" - we are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to become more like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Christ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>
              <a:buClr>
                <a:srgbClr val="00B0F0"/>
              </a:buClr>
            </a:pPr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97701422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2A198-4E1F-82EF-0037-43FA1C569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2C231-8C02-F995-9C06-1FFAAAE069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00C3D1-5313-9FB0-03AE-32B129903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	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3:5-11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Pursuit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r>
              <a:rPr lang="en-US" sz="3600" dirty="0"/>
              <a:t> 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96770794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0442A-49DC-6077-AC2F-EE1FF58BA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E1B36-9577-FCAF-5F90-43A33CF550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4FF981-7963-AEC3-0EF4-89578D436D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40679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84BAF-804C-9352-5A9C-2C5710362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52408-E0FB-0C8E-967F-9DF624A19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EF616B-F48A-5B21-7D42-120EFE187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Col 3:12 “Put on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89649149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9B4F7-25F5-8A71-4967-EBB6387F8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42EC9-B2D9-07D7-12DE-3AA943F9B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1B09A5-5E70-D955-C897-C4EE5A72E0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Col 3:12 “Put on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“Put on" is commonly in reference to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“put on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clothes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.”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5990436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 for the Colossians: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761025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FD4EC-830C-A21B-CE66-9962A6430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7AF0C-BF72-2D6B-9FFA-94DC1B449D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6AC0CE-0FD9-CA43-2B5A-FD2FF273F9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Col 3:12 “Put on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“Put on" is commonly in reference to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“put on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clothes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.”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The Christian is to put on this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uniform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grace” so that they can be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identified as a follower of Christ.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10775038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17655-6E62-0B60-E8B6-7022A9216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FADA0-6B80-B173-61CC-BD53186F0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57C7A5-6648-112B-AD17-5BD21AF26E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Col 3:12 “Put on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“Put on" is commonly in reference to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“put on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clothes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.”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The Christian is to put on this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uniform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grace” so that they can be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identified as a follower of Christ.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C. This is a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command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- not optional. </a:t>
            </a: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78312910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7D4CC-1BD3-58B1-E324-71119596D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17E15-BC6D-E259-9F7C-2A616B995C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3C4BE-23F7-AB94-A5D3-108B979260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point: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1843127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E97ED-923B-A7F4-86F0-59AA7858F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3DC4-6181-E123-2983-662585F41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059923-7DF8-DF10-DDEA-B9B3688CF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point: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order to be presented holy, blameless,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and mature on the day of Jesus Christ,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6481117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91658-F866-E996-721B-FF4CA84B4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63993-0565-08E9-66C7-0228B283B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75304C-5060-9C23-DB36-74D55F16F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point: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order to be presented holy, blameless,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and mature on the day of Jesus Christ,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we must put on our Christian uniform and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	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the Lord! </a:t>
            </a:r>
          </a:p>
          <a:p>
            <a:pPr>
              <a:buClr>
                <a:srgbClr val="00B0F0"/>
              </a:buClr>
            </a:pP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99290750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40267-2575-C0EF-8905-5AC7AEEBF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C40FE-EA42-7B01-283C-9F8FEA049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263" y="170412"/>
            <a:ext cx="7634200" cy="1328730"/>
          </a:xfr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en-US" sz="45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076" name="Picture 4" descr="Why David Montgomery Believes 2025 Is the Detroit Lions ...">
            <a:extLst>
              <a:ext uri="{FF2B5EF4-FFF2-40B4-BE49-F238E27FC236}">
                <a16:creationId xmlns:a16="http://schemas.microsoft.com/office/drawing/2014/main" id="{640C3B93-B0A7-3E44-F0D9-720FAD3CD0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80" y="882490"/>
            <a:ext cx="8508771" cy="4664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45320"/>
      </p:ext>
    </p:extLst>
  </p:cSld>
  <p:clrMapOvr>
    <a:masterClrMapping/>
  </p:clrMapOvr>
  <p:transition spd="slow"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6BCD-B5B7-D7E5-F859-C4BDD0475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BD273-921A-37AE-6AE8-A8C1335FA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39ABFC-81F4-6CFA-0B5E-A2A9FC527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point: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order to be presented holy, blameless,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and mature on the day of Jesus Christ,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we must put on our Christian uniform and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	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the Lord! </a:t>
            </a:r>
          </a:p>
          <a:p>
            <a:pPr>
              <a:buClr>
                <a:srgbClr val="00B0F0"/>
              </a:buClr>
            </a:pPr>
            <a:endParaRPr lang="en-US" sz="3600" dirty="0"/>
          </a:p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Let’s read Col 3:12-17</a:t>
            </a: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95973162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600" dirty="0"/>
              <a:t>  </a:t>
            </a: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68546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5E3D7-FFBD-2A4F-6038-48F820ACF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2071A-5633-F0E9-6833-766D11D6F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95853-BAA1-D187-024C-6F0BC2F8AF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Compassionate Heart,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Kindness , Humility 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Meekness (gentleness), Patience.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6036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0950C-217C-8E58-A07C-639C8D2F9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9F156-0854-11F3-8D34-08F855681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E60D9-46AF-BCF4-5B94-8A77A86141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Compassionate Heart,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Kindness , Humility 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Meekness (gentleness), Patience.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To say that the church &amp; world need to see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these virtues in me is to say that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church and the world need to see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me.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74510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F4AE6-413F-6B33-74B4-BAD25EF21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A4654-F8B8-EF00-F4AE-ABBF644CF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EAE4E-3A79-6FAE-6113-9209D5EDC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 for the Colossians: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That they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Christ so that they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may be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presented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holy, blameless, above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reproach, and mature on the day of Jeus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Christ - Col 1:9-10; 21-23, 27-28.</a:t>
            </a: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8536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D6A32-A3EB-A567-02A3-4ECD38401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47EFA-E665-8722-F6AF-894413535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78DC-20BD-A68E-7811-2C35A678F5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41667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B6F8E-FD7E-2CB9-894B-F4A3F6240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5B11F-DD97-97D6-776E-C8933BC58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F3C5D-22BF-8237-53AD-8C7C71E37E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flow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my attitudes in v 12. 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3893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D6236-F860-B153-16A6-B40853D56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15C9E-3A96-BA22-C352-2487CF51A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2D402-E702-0998-EE4B-7195DD043E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flow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my attitudes in v 12.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“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Bearing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with one another” - v 13a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13204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C4492-A3F3-4D04-1F96-656D83231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CF01A-1345-6967-A259-1EDF83BD1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24A84-EE63-6DE2-3CD3-50978E98CA6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flow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my attitudes in v 12.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“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Bearing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with one another” - v 13a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1. This is an attitude of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enduring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with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someone who fails to live up to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standard, and 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14210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4A268-68C2-C8A3-31B2-C68B65957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C45E4-61B3-C3DE-C3C8-8EF6C2106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DA561-5F8B-3EEC-D4B8-98FA5D9D4F0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flow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my attitudes in v 12.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“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Bearing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with one another” - v 13a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1. This is an attitude of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enduring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with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someone who fails to live up to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standard, and being willing to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forgive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them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and patiently work with them toward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maturity in Christ.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050272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DC74B-EE07-88FD-6595-454A13655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2570C-733E-1003-BC7D-69D72CA0F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02C96-AA1A-D731-D91B-B78B1B407C4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flow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my attitudes in v 12.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“Bearing with one another” - v 13a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2. Ex/ Church is often referred to as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family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		- 1 Tim 3:15;  Eph 3:15.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	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672528342"/>
      </p:ext>
    </p:extLst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E303E-73AE-FF6A-F1C0-E79A6BDFC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DA2AA-A0C7-7436-5D5D-F5532E499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43CDC-A389-DC56-9404-00618A4CDCB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flow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my attitudes in v 12.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“Bearing with one another” - v 13a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2. Ex/ Church is often referred to as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family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		- 1 Tim 3:15;  Eph 3:15.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	- If you don't like Aunt Betty's green bean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casserole, you don't cause a fuss and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leave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the family, you just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work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through it.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97209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F9FA0-7DD9-F343-A438-11168D051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B21D2-BE35-630E-2E9D-138E171AC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A91BB-AA0D-C779-399D-28765643D7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flow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my attitudes in v 12.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“Bearing with one another” - v 13a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2. Ex/ Church is often referred to as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family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		- 1 Tim 3:15;  Eph 3:15.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	- If you don't like Aunt Betty's green bean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casserole, you don't cause a fuss and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leave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the family, you just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work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through it.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   3. Eph 4:1-3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855424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9F838-A3B1-8A11-5669-6C00EA55D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2AF4A-93A7-B729-48F6-FCB6213EC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0837A-70ED-176B-5D13-75826CF12C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Forgiving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51157414"/>
      </p:ext>
    </p:extLst>
  </p:cSld>
  <p:clrMapOvr>
    <a:masterClrMapping/>
  </p:clrMapOvr>
  <p:transition spd="slow">
    <p:wip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83B3C-E96B-CE1C-20A3-58DE0A589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0B3CA-164F-8075-6CA5-08511112E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00881-8512-0210-0046-915235B4DDC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Forgiving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The root word for "forgive" is the same word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for "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grace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 ("</a:t>
            </a:r>
            <a:r>
              <a:rPr lang="en-US" sz="3200" b="1" dirty="0" err="1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charizomai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337216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7E806-833F-9703-4724-98EE7C11C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F5B30-7129-2781-6630-943812AAB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66BDEC-417C-C8FA-0591-D94142821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Christ has secured eternal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redemption for his people, thus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enabling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us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to walk worthy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him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fullness of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his death, resurrection -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2:6-14. </a:t>
            </a: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5395671"/>
      </p:ext>
    </p:extLst>
  </p:cSld>
  <p:clrMapOvr>
    <a:masterClrMapping/>
  </p:clrMapOvr>
  <p:transition spd="slow">
    <p:randomBar dir="vert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830C8-6183-9AD3-A428-74C199B8B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9EB6A-9317-3590-14D0-7D8D00BDE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EEDA6-7D7E-A6FA-6C4D-521DBDCCC2D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Forgiving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The root word for "forgive" is the same word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for "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grace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 ("</a:t>
            </a:r>
            <a:r>
              <a:rPr lang="en-US" sz="3200" b="1" dirty="0" err="1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charizomai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"If one has a complaint"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(NAC)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74396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60695-F9F9-CFA3-7983-3BB304C9C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1650C-0D92-18F1-4E99-C52221881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E6772-63F4-5515-C679-CF1788A9E91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Forgiving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The root word for "forgive" is the same word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for "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grace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 ("</a:t>
            </a:r>
            <a:r>
              <a:rPr lang="en-US" sz="3200" b="1" dirty="0" err="1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charizomai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"If one has a complaint"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(NAC) It obviously speaks to the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offended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party, not the offending one. (Read quote)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675613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ED0F2-70CE-9FDD-11AA-0B1E2AE65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0066E-F4C0-848F-4376-076AA9965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CD112-B22D-664B-42EB-530C1B08A9A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Forgiving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The root word for "forgive" is the same word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for "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grace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 ("</a:t>
            </a:r>
            <a:r>
              <a:rPr lang="en-US" sz="3200" b="1" dirty="0" err="1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charizomai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"If one has a complaint"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(NAC) It obviously speaks to the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offended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party, not the offending one. (Read quote)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Matt 18:15  If your brother sins against you, 	go and tell him his fault, between you and 	him alone. If he listens to you, you have 	gained your brother.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41206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6F8BA-8444-031B-05F4-A0ED9E2CF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91B49-5A68-B301-72A1-3D662989C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8209C-A835-CE70-EEAE-9E5F7E9DAD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"Forgiving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". . . as the Lord has forgiven you, so you also 		must forgive"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5196488"/>
      </p:ext>
    </p:extLst>
  </p:cSld>
  <p:clrMapOvr>
    <a:masterClrMapping/>
  </p:clrMapOvr>
  <p:transition spd="slow">
    <p:wip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3952F-2FBE-5943-D807-E2304D5AF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8E8E5-0203-FC7C-793F-6F20B1205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72A42-F1B7-B688-CDE4-A2FB0A3D50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"Forgiving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". . . as the Lord has forgiven you, so you also 		must forgive"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a. The pattern for forgiveness is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Christ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forgiving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1685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BAB36-7183-C535-9CE0-259E1E68D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24D5C-04DB-E3F6-85E5-631B39800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D501C-066D-C8E9-9EFC-44DD73BF905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"Forgiving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". . . as the Lord has forgiven you, so you also 		must forgive"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a. The pattern for forgiveness is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Christ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forgiving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1) Christ was offended at my sin, but 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took the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1st step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twd. reconciliation.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72652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CB146-7E24-2623-3DE9-F4B245244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8B72-671B-5E60-8802-F3796817C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FABE8-CEAF-A7D7-A7BC-B4CA1ADC57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"Forgiving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". . . as the Lord has forgiven you, so you also 		must forgive"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a. The pattern for forgiveness is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Christ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forgiving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1) Christ was offended at my sin, but 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took the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1st step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twd. reconciliation.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	2) Cp. 2:6 Therefore, as you received Christ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Jesus the Lord, so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walk in him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951744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68565-E12D-0728-EB32-2A0466F26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A4DFF-A336-CE7B-410B-1C6422622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55383-6DEE-22EB-0B18-0E41842C0CA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"Forgiving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". . . as the Lord has forgiven you, so you also 		must forgive"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a. The pattern for forgiveness is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Christ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forgiving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3) Eph 4:32 - forgiving one another, as God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in Christ forgave you.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54435247"/>
      </p:ext>
    </p:extLst>
  </p:cSld>
  <p:clrMapOvr>
    <a:masterClrMapping/>
  </p:clrMapOvr>
  <p:transition spd="slow">
    <p:wip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480BC-88EA-9943-9F4B-39E454835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90369-A520-434B-13A0-C68D1673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D1719-39C8-F468-573B-CADCD595AC9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"Forgiving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". . . as the Lord has forgiven you, so you also 		must forgive"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"so you also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must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forgive."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0720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26259-262B-FD58-988D-8D62375C7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00EF1-18B8-FF1D-9139-FE6AC81B0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59C21-A242-2FF2-38E7-B91BCFCC1F5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"Forgiving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". . . as the Lord has forgiven you, so you also 		must forgive"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"so you also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must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forgive."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- This also is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command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04386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BB16C-FF56-78E7-35FA-30D6D0A7A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A9823-93BE-6CA0-EC69-1AA6A69F28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0BA097-6FBC-F246-A742-E539F2322E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Christ has secured eternal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redemption for his people, thus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enabling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us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to walk worthy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him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fullness of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his death, resurrection -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2:6-14. </a:t>
            </a: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2:7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"rooted and built up in him"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0055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064D0-D9BA-21FA-2B63-710C8EA7C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38FAF-E554-F87A-D507-E728357CB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8D7D0-0D56-D3FB-6FCD-DB3B004F61C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"Forgiving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". . . as the Lord has forgiven you, so you also 		must forgive"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"so you also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must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forgive."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- This also is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command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c. "Forgive &amp; forget" =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501684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1A47A8-1129-25C4-B876-A705D41C1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5A765-2C65-4CD7-1FF8-6100EB3E9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9C536-9B30-5A34-94F4-2193CF215F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"Forgiving each other"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". . . as the Lord has forgiven you, so you also 		must forgive"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b.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"so you also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must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forgive."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- This also is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command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c. "Forgive &amp; forget" = don't hold the offense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against their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account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28955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11956-4F72-3366-8A61-64356BCF8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180C9-8F05-483B-3890-E6DF3320C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95056-2B8B-A355-5654-23797528FB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697774593"/>
      </p:ext>
    </p:extLst>
  </p:cSld>
  <p:clrMapOvr>
    <a:masterClrMapping/>
  </p:clrMapOvr>
  <p:transition spd="slow">
    <p:randomBar dir="vert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A97E8-DC96-200E-B41C-D63164262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F860E-3237-72C6-271E-BB65CADA3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9A581-DAE7-8F3A-7C77-31B91F3819E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“love binds everything together"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79977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4C731-466D-5FC2-1741-5AD14AAFF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7CBEE-9522-67C0-E1BA-F631FD602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C5393-DDBA-A7AF-EA16-5E3E341EAC3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“love binds everything together"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 Love is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thread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that sews all these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 	virtues together on the uniform.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86343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8D7CD-3201-66DA-D040-510DEA7A4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B2C66-F2BC-857B-FA58-9C736D846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63D59-285F-9416-A8D4-3F23FBC56C2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“love binds everything together"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 Love is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thread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that sews all these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 	virtues together on the uniform.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	b. Love is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greatest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command 								- Mtt 22:34-40.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23456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0150A-2560-4540-4323-FB4BCC7F0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74AAE-70BB-DF6A-FA83-E3592BEBF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3F532-DF81-BF24-AECE-D6C34EB70F8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“love binds everything together"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 Love is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thread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that sews all these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 	virtues together on the uniform.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	b. Love is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greatest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command 								- Mtt 22:34-40.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c. Loving others more than self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empowers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 rest of these virtues.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61684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FC105-9318-1014-0DF9-397D49E2B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3F904-818F-698E-4824-BFD738FA5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DC916-A660-7878-5354-CCA657CDEC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"binds everything together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perfect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harmony"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=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5060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0924-75EC-DD18-5734-A1EA13756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10451-233C-F0AE-C4E6-CFBA614F8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DB0C4-A1A2-AD2C-9042-1933C04A80C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"binds everything together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perfect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harmony"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=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maturity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our union w/ Christ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5458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FE255-09DB-B601-162C-1FD8B4E75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42AEA-B07E-26B5-7DCD-E61C21A7C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9B2CA-E820-49D4-5BC4-2A2D7ECEC4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"binds everything together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perfect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harmony"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=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maturity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our union w/ Christ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Eph 5:1 Therefore be imitators of God, as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beloved children. [2] And walk in love,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as Christ loved us and gave himself up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for us,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80120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03949-519B-9F82-24F5-88129DFAA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DAABA-E59D-8908-9C35-D9F42771E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19BE47-381D-EFC4-5585-38241BF4E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Christ has secured eternal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redemption for his people, thus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enabling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us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to walk worthy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him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fullness of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his death, resurrection -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2:6-14. </a:t>
            </a: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2:7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"rooted and built up in him"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1. If you bury the roots of an apple tree,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what do you expect to raise? –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07906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04990-A33F-DFBE-9F16-1EDCF0CB3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801F2-1774-2600-250D-55359459E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1C9B7-F3FA-823C-82D6-E524DCD3554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"harmony" -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61112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EEF59-011D-3E8E-8AC2-6B2248CDB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45549-5AAB-8C03-AAC4-E7B0F0C33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3C322-A6C0-24D9-A754-31C3FD8F0C6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"harmony" -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complementary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unity.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(Ex/ music = melody &amp; harmony)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232428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B3158-9E4B-D9F1-892A-23C405437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DA55A-32BC-D8C7-A382-2043D8B3F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23D6F-B3E9-06B8-54B0-E3A0344199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"harmony" -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complementary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unity.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(Ex/ music = melody &amp; harmony)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You may not be in unison w/ Aunt Betty’s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 casserole, but you still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get along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w/ her.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25366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3B056-8B78-DEC1-2AD3-58495640F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69114-FB9E-3843-5339-3DF252037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5717-2698-B7BF-047D-8BF3D0343E2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"harmony" -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complementary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unity.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(Ex/ music = melody &amp; harmony)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You may not be in unison w/ Aunt Betty’s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 casserole, but you still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get along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w/ her.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So in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diversity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the church - though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  we are different we still harmonize as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   a family.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598155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00AC1-D4F1-A76E-D874-A65F5C3D5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183CD-A19D-0A86-E13D-3ADBAD338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B5474-1D7F-B710-DCBB-BD726CDF7F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Harmony &amp; unity is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Christ's high priestly prayer - Jn 17:20-23.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290416141"/>
      </p:ext>
    </p:extLst>
  </p:cSld>
  <p:clrMapOvr>
    <a:masterClrMapping/>
  </p:clrMapOvr>
  <p:transition spd="slow">
    <p:wipe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14027-10A6-7C1D-D3C0-D7B608FB4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CFA4A-2265-301B-AB48-B8CC95A71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0FA7F-FE62-0927-2C4E-D08AEE3927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Harmony &amp; unity is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Christ's high priestly prayer - Jn 17:20-23.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5. Anders quote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74419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57C78-787A-83E0-8A57-B1454DDAF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49AEE-7918-83C4-AB79-C573A00F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3:13-15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45D94-0DBD-4FDD-CF33-E06548B9A42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“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Love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another”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- 3:14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Harmony &amp; unity is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Christ's high priestly prayer - Jn 17:20-23.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5. Anders quote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6. John 13:34-35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06579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DAD96-4456-D1B7-5B92-538C9ACEB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164AA-9F1E-6B85-B246-00A75884A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72273-71B0-4EFD-C9EA-A3BD08EF6FA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lv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3475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2E45F-7ADE-F6F4-F7A1-AB62FD3AF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26C60-50B8-2769-F2EA-AB944ABF2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141B-7C3D-7DBC-B934-C93F481BA2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1. As God’s people "put on" Christ's nature,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God’s grace is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a lost world.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627836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DECB5-AAD1-C297-A237-BDD1BA55B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74D29-332C-8D43-62B9-15060A8A8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6FA92-A351-0D50-472B-603020040FD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1. As God’s people "put on" Christ's nature,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God’s grace is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a lost world.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2. Result = The gospel is made known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 is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glorified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715694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628FB-6958-6CE8-A823-876A7971A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97332-7806-651D-506D-0A06F7B02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5A4FBC-57E2-2DF5-E061-CAAB4775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Christ has secured eternal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redemption for his people, thus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enabling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us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to walk worthy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him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fullness of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his death, resurrection -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2:6-14. </a:t>
            </a: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2:7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"rooted and built up in him"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1. If you bury the roots of an apple tree,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what do you expect to raise? –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Apples!</a:t>
            </a: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307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0D400-FED5-C3DE-FF60-AC4766D92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49A82-655F-472A-4682-1EBAE0A77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3CE14-BB7A-2DD0-6C77-9C13B057156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1. As God’s people "put on" Christ's nature,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God’s grace is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a lost world.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2. Result = The gospel is made known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 is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glorified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This is what it means for God's people to be </a:t>
            </a:r>
          </a:p>
          <a:p>
            <a:pPr marL="0" lv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"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in him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” and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him.</a:t>
            </a:r>
          </a:p>
          <a:p>
            <a:pPr marL="0" lv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69518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AE6AD-1B61-9A3A-9B65-9844F0461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1D6E4-0C94-2BC5-69BD-A3EA26625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Summary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472F2-C43D-D0C2-95CC-6A0F44BE134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2058595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DEBD0E-21E9-271A-BE0C-C64290AA9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42733-C48A-5620-8715-4094B82E5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Summary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CC5C6-8325-2C0C-14D4-3481A7208B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 uniform of grace that should identify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every Christian includes: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92721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027EA-F4E5-D6E2-87AF-06ABA4448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3D2B5-6438-FED8-3EE0-3289A0CD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Summary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60CCB-290F-0012-078A-A402A7ABF94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 uniform of grace that should identify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every Christian includes: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Compassionate Hearts, Kindness, Humility,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Meekness (gentleness), and Patience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081346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987AE-401F-B5AF-896E-BBF1FD1FD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2B6A3-D7DA-A129-65E5-B9D8C452F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Summary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63AEA-ADB9-CE77-7A98-D60A984BD1D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 uniform of grace that should identify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every Christian includes: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Compassionate Hearts, Kindness, Humility,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Meekness (gentleness), and Patience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Bearing with one another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Forgiving one other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Loving one another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49955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FA632-6BC9-0DA8-64C0-E51DA6035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565B6-D0C6-401B-6C19-44DA3041E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705600" cy="1828800"/>
          </a:xfrm>
        </p:spPr>
        <p:txBody>
          <a:bodyPr/>
          <a:lstStyle/>
          <a:p>
            <a:br>
              <a:rPr lang="en-US" sz="4800" b="1" dirty="0"/>
            </a:br>
            <a:br>
              <a:rPr lang="en-US" sz="4800" b="1" dirty="0"/>
            </a:br>
            <a:r>
              <a:rPr lang="en-US" sz="4800" b="1" dirty="0">
                <a:solidFill>
                  <a:schemeClr val="tx1"/>
                </a:solidFill>
              </a:rPr>
              <a:t>Are You Ready to Put On Your Uniform? </a:t>
            </a:r>
            <a:r>
              <a:rPr lang="en-US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74AADF-B268-B13A-02C1-BF849A7640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/>
              <a:t>Colossians 3</a:t>
            </a:r>
          </a:p>
        </p:txBody>
      </p:sp>
    </p:spTree>
    <p:extLst>
      <p:ext uri="{BB962C8B-B14F-4D97-AF65-F5344CB8AC3E}">
        <p14:creationId xmlns:p14="http://schemas.microsoft.com/office/powerpoint/2010/main" val="4012345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32C25-AF15-026A-0E18-3FDD736AC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33159-5C73-3C0F-17AA-C58AA69B50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2C7F79-E14F-FA2E-B84C-EE1BCA5FD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Christ has secured eternal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redemption for his people, thus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enabling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us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to walk worthy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him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fullness of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his death, resurrection -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2:6-14. </a:t>
            </a: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2:7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"rooted and built up in him"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2. If we are rooted in Christ, what should 	       we be expected to produce?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52492347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31624-D09F-E30F-2D7B-D759F1DE8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7C0C1-1C97-62DC-3FBB-781E82196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4B2DE9-8974-C3EA-939D-47891F14A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Christ has secured eternal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redemption for his people, thus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enabling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us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to walk worthy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him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fullness of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his death, resurrection -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2:6-14. </a:t>
            </a: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2:7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"rooted and built up in him"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2. If we are rooted in Christ, what should 	       we be expected to produce?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  -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Christlikeness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compassion, kindness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         humility, meekness, patience (3:12).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0788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2425</TotalTime>
  <Words>3743</Words>
  <Application>Microsoft Office PowerPoint</Application>
  <PresentationFormat>On-screen Show (4:3)</PresentationFormat>
  <Paragraphs>723</Paragraphs>
  <Slides>75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75</vt:i4>
      </vt:variant>
    </vt:vector>
  </HeadingPairs>
  <TitlesOfParts>
    <vt:vector size="86" baseType="lpstr">
      <vt:lpstr>ＭＳ Ｐゴシック</vt:lpstr>
      <vt:lpstr>Aptos</vt:lpstr>
      <vt:lpstr>Arial</vt:lpstr>
      <vt:lpstr>Calibri</vt:lpstr>
      <vt:lpstr>Roboto</vt:lpstr>
      <vt:lpstr>Times New Roman</vt:lpstr>
      <vt:lpstr>Tw Cen MT</vt:lpstr>
      <vt:lpstr>Wingdings</vt:lpstr>
      <vt:lpstr>Wingdings 2</vt:lpstr>
      <vt:lpstr>Median</vt:lpstr>
      <vt:lpstr>1_Office Theme</vt:lpstr>
      <vt:lpstr>  Are You Ready to Put On Your Uniform?  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PowerPoint Presentation</vt:lpstr>
      <vt:lpstr>COLOSSIANS</vt:lpstr>
      <vt:lpstr>I. My Attitude Toward Others – 3:12</vt:lpstr>
      <vt:lpstr>I. My Attitude Toward Others – 3:12</vt:lpstr>
      <vt:lpstr>I. My Attitude Toward Others – 3:12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II. My Actions Toward Others – 3:13-15</vt:lpstr>
      <vt:lpstr>Conclusion</vt:lpstr>
      <vt:lpstr>Conclusion</vt:lpstr>
      <vt:lpstr>Conclusion</vt:lpstr>
      <vt:lpstr>Conclusion</vt:lpstr>
      <vt:lpstr>Summary</vt:lpstr>
      <vt:lpstr>Summary</vt:lpstr>
      <vt:lpstr>Summary</vt:lpstr>
      <vt:lpstr>Summary</vt:lpstr>
      <vt:lpstr>  Are You Ready to Put On Your Uniform?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Are You Ready to Put On Your Uniform?  </dc:title>
  <dc:creator>Paul Vanaman</dc:creator>
  <cp:lastModifiedBy>MRMS Admin</cp:lastModifiedBy>
  <cp:revision>62</cp:revision>
  <dcterms:created xsi:type="dcterms:W3CDTF">2025-11-07T21:10:49Z</dcterms:created>
  <dcterms:modified xsi:type="dcterms:W3CDTF">2026-02-05T16:52:54Z</dcterms:modified>
</cp:coreProperties>
</file>