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84"/>
  </p:notesMasterIdLst>
  <p:sldIdLst>
    <p:sldId id="422" r:id="rId2"/>
    <p:sldId id="266" r:id="rId3"/>
    <p:sldId id="7617" r:id="rId4"/>
    <p:sldId id="7692" r:id="rId5"/>
    <p:sldId id="7693" r:id="rId6"/>
    <p:sldId id="7694" r:id="rId7"/>
    <p:sldId id="7695" r:id="rId8"/>
    <p:sldId id="7696" r:id="rId9"/>
    <p:sldId id="7697" r:id="rId10"/>
    <p:sldId id="7699" r:id="rId11"/>
    <p:sldId id="7700" r:id="rId12"/>
    <p:sldId id="7701" r:id="rId13"/>
    <p:sldId id="7698" r:id="rId14"/>
    <p:sldId id="7702" r:id="rId15"/>
    <p:sldId id="7618" r:id="rId16"/>
    <p:sldId id="7703" r:id="rId17"/>
    <p:sldId id="360" r:id="rId18"/>
    <p:sldId id="361" r:id="rId19"/>
    <p:sldId id="7690" r:id="rId20"/>
    <p:sldId id="363" r:id="rId21"/>
    <p:sldId id="7614" r:id="rId22"/>
    <p:sldId id="7626" r:id="rId23"/>
    <p:sldId id="7628" r:id="rId24"/>
    <p:sldId id="7704" r:id="rId25"/>
    <p:sldId id="371" r:id="rId26"/>
    <p:sldId id="353" r:id="rId27"/>
    <p:sldId id="7705" r:id="rId28"/>
    <p:sldId id="7706" r:id="rId29"/>
    <p:sldId id="7631" r:id="rId30"/>
    <p:sldId id="7632" r:id="rId31"/>
    <p:sldId id="7633" r:id="rId32"/>
    <p:sldId id="7708" r:id="rId33"/>
    <p:sldId id="7709" r:id="rId34"/>
    <p:sldId id="7710" r:id="rId35"/>
    <p:sldId id="7711" r:id="rId36"/>
    <p:sldId id="7712" r:id="rId37"/>
    <p:sldId id="7713" r:id="rId38"/>
    <p:sldId id="7717" r:id="rId39"/>
    <p:sldId id="7714" r:id="rId40"/>
    <p:sldId id="7715" r:id="rId41"/>
    <p:sldId id="7719" r:id="rId42"/>
    <p:sldId id="7783" r:id="rId43"/>
    <p:sldId id="7784" r:id="rId44"/>
    <p:sldId id="7720" r:id="rId45"/>
    <p:sldId id="7721" r:id="rId46"/>
    <p:sldId id="7716" r:id="rId47"/>
    <p:sldId id="7722" r:id="rId48"/>
    <p:sldId id="7723" r:id="rId49"/>
    <p:sldId id="7725" r:id="rId50"/>
    <p:sldId id="7724" r:id="rId51"/>
    <p:sldId id="7726" r:id="rId52"/>
    <p:sldId id="7727" r:id="rId53"/>
    <p:sldId id="7728" r:id="rId54"/>
    <p:sldId id="7729" r:id="rId55"/>
    <p:sldId id="7730" r:id="rId56"/>
    <p:sldId id="7731" r:id="rId57"/>
    <p:sldId id="7732" r:id="rId58"/>
    <p:sldId id="7733" r:id="rId59"/>
    <p:sldId id="7734" r:id="rId60"/>
    <p:sldId id="7735" r:id="rId61"/>
    <p:sldId id="7737" r:id="rId62"/>
    <p:sldId id="7738" r:id="rId63"/>
    <p:sldId id="7736" r:id="rId64"/>
    <p:sldId id="7739" r:id="rId65"/>
    <p:sldId id="7740" r:id="rId66"/>
    <p:sldId id="7741" r:id="rId67"/>
    <p:sldId id="7742" r:id="rId68"/>
    <p:sldId id="7743" r:id="rId69"/>
    <p:sldId id="7744" r:id="rId70"/>
    <p:sldId id="7745" r:id="rId71"/>
    <p:sldId id="7779" r:id="rId72"/>
    <p:sldId id="7780" r:id="rId73"/>
    <p:sldId id="7746" r:id="rId74"/>
    <p:sldId id="7781" r:id="rId75"/>
    <p:sldId id="7747" r:id="rId76"/>
    <p:sldId id="7782" r:id="rId77"/>
    <p:sldId id="7748" r:id="rId78"/>
    <p:sldId id="7749" r:id="rId79"/>
    <p:sldId id="7750" r:id="rId80"/>
    <p:sldId id="7751" r:id="rId81"/>
    <p:sldId id="7752" r:id="rId82"/>
    <p:sldId id="7753" r:id="rId8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879"/>
    <p:restoredTop sz="94643"/>
  </p:normalViewPr>
  <p:slideViewPr>
    <p:cSldViewPr snapToGrid="0">
      <p:cViewPr varScale="1">
        <p:scale>
          <a:sx n="134" d="100"/>
          <a:sy n="134" d="100"/>
        </p:scale>
        <p:origin x="25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629EC-3F2A-ED4D-B20A-A69B8E31C9A9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2B861-BECD-C840-BB61-636217C3BE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4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FB5DB-B438-8415-CD32-355DB5C6A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2F751F6-9363-56A8-F2B0-2DD93CAE55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2FAD9-D5FA-C6CD-0A9A-431F7CF6B6A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D219AA-77F5-97AC-BA12-7D39B86EDB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AAC532-FF6D-3847-8C35-321D9C307B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507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FC8F0-3337-3F87-7705-EDB7F7CDD2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7CE85FD-8D9D-CE14-64F1-C93CCF6C64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76626D5-6BDB-B2E2-69A3-5512B4B2555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06C322-0462-50C8-11F4-0031871DB4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AAC532-FF6D-3847-8C35-321D9C307BF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49489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2/5/2026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D57B0AA-AC8E-4463-ADAC-E87D09B82E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275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82197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14916191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637542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3806505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0592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65850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121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937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55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933278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2/5/2026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329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F4FBD4-B9B8-9B67-10A3-B05C018C3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3D425-33AA-2122-90FF-6241DB3E4D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705600" cy="1828800"/>
          </a:xfrm>
        </p:spPr>
        <p:txBody>
          <a:bodyPr/>
          <a:lstStyle/>
          <a:p>
            <a:br>
              <a:rPr lang="en-US" sz="4800" b="1" dirty="0"/>
            </a:br>
            <a:br>
              <a:rPr lang="en-US" sz="4800" b="1" dirty="0"/>
            </a:br>
            <a:r>
              <a:rPr lang="en-US" sz="4800" b="1" dirty="0">
                <a:solidFill>
                  <a:schemeClr val="tx1"/>
                </a:solidFill>
              </a:rPr>
              <a:t>Are You Ready to Put On Your Uniform? </a:t>
            </a: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37DE6D-888E-510D-D77D-1AD0A4EA1F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Colossians 3</a:t>
            </a:r>
          </a:p>
        </p:txBody>
      </p:sp>
    </p:spTree>
    <p:extLst>
      <p:ext uri="{BB962C8B-B14F-4D97-AF65-F5344CB8AC3E}">
        <p14:creationId xmlns:p14="http://schemas.microsoft.com/office/powerpoint/2010/main" val="1631870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C28BA9-06B3-5DB5-CF76-A127F6CE06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DFA1-EDD3-F91A-0A88-67B73EDF8C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561B9B-2C05-D85C-0781-C307E97D63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Jesus has put his nature and character on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all creation!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He created man in his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image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fulfill this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intended display. 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7351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F91B4A-C529-4CD5-40C6-480CB7338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CD681-FAF8-C2CF-3B90-94E3CAACD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18C04A-FCCF-17C2-0397-260F6B2C3C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Jesus has put his nature and character on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all creation!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He created man in his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image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fulfill this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intended display.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When man separated himself from God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through sin (1:21), 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38170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4DE64A-91A8-15F4-3B55-BDE83CB404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75213-6D44-8A73-F520-7379C653B6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DE9DFD-24B1-87D3-8577-950FC8ABF3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Jesus has put his nature and character on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all creation!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E. He created man in his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image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fulfill this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intended display.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F. When man separated himself from God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through sin (1:21), Christ redeemed man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and intends that repentant believers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continue to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fulfill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this creation mandate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(1:22). 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903238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98D71B-C201-3968-4A2F-08CA6B398E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5272B4-EB77-9D6E-2462-441BB186F5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08D250-850E-925A-BA17-AC353C4F16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Since all things are made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him and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him, and since Jesus Christ is the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beginning, middle, and end, the highest,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most preeminent One of all creation,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83735714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EB8F0-9F08-A8C6-B6F6-B70FE69915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13781-B167-79C7-E4CA-043FCD2146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7D39C8-7A8E-7197-6E35-F4B8F0541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G. Since all things are made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him and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him, and since Jesus Christ is the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beginning, middle, and end, the highest,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most preeminent One of all creation,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we must walk worthy of him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now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so as to be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presented before him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then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as holy,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blameless, &amp; above reproach!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39480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7E806-833F-9703-4724-98EE7C11CC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F5B30-7129-2781-6630-943812AABB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66BDEC-417C-C8FA-0591-D94142821C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 and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endParaRPr lang="en-US" sz="800" b="1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05395671"/>
      </p:ext>
    </p:extLst>
  </p:cSld>
  <p:clrMapOvr>
    <a:masterClrMapping/>
  </p:clrMapOvr>
  <p:transition spd="slow">
    <p:randomBar dir="vert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02323-FCFF-909B-4EAB-A71F48E1D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47214-69A7-34BD-43A3-2F5562EDB6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837A4D-1970-03C7-7AAA-5DEEDCA93F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Christ has secured eternal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redemption for his people, thus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enabling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us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to walk worthy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with him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the fullness of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his death and resurrection -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2:6-14. </a:t>
            </a:r>
          </a:p>
          <a:p>
            <a:pPr>
              <a:buClr>
                <a:srgbClr val="00B0F0"/>
              </a:buClr>
            </a:pPr>
            <a:endParaRPr lang="en-US" sz="800" b="1" i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The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resurrection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is the beginning of the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new creation (new man), and of us believers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as citizens who are new creations. </a:t>
            </a:r>
          </a:p>
          <a:p>
            <a:pPr>
              <a:buClr>
                <a:srgbClr val="00B0F0"/>
              </a:buClr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7023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4240E-F471-948C-FEC9-FAA417BA3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5E48-6F36-FD80-9120-E37E77A185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4F3B5F-526E-6702-A66E-64706D220D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98688817"/>
      </p:ext>
    </p:extLst>
  </p:cSld>
  <p:clrMapOvr>
    <a:masterClrMapping/>
  </p:clrMapOvr>
  <p:transition spd="slow">
    <p:randomBar dir="vert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3B99E-92A5-619E-C1C3-8C00FBEBBA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A9AC6-89B6-4EFA-7C52-447ECB7120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99A7A2B-95BB-B116-8EAB-16382C0A5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99106540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F75AB2-1DFF-62E8-404E-34CC116BF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6973B-C2A8-E249-7094-333C9670AA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5E6D1-F32D-8C5C-8E1A-0BEC236104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- Put off the old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self, put on the new self . </a:t>
            </a:r>
          </a:p>
          <a:p>
            <a:pPr>
              <a:buClr>
                <a:srgbClr val="00B0F0"/>
              </a:buClr>
            </a:pPr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305459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761025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22A198-4E1F-82EF-0037-43FA1C569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2C231-8C02-F995-9C06-1FFAAAE06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00C3D1-5313-9FB0-03AE-32B1299032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3 - How to participate with Christ and 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 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Him: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3:1-4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Purpose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"set you minds on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	things that are above" (v2) </a:t>
            </a: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3:5-11 = A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Pursuit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r>
              <a:rPr lang="en-US" sz="3600" dirty="0"/>
              <a:t> 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algn="l"/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96770794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20442A-49DC-6077-AC2F-EE1FF58BA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E1B36-9577-FCAF-5F90-43A33CF550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4FF981-7963-AEC3-0EF4-89578D436D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6406792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B84BAF-804C-9352-5A9C-2C57103622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52408-E0FB-0C8E-967F-9DF624A19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EF616B-F48A-5B21-7D42-120EFE187C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89649149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1FD4EC-830C-A21B-CE66-9962A6430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7AF0C-BF72-2D6B-9FFA-94DC1B449D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6AC0CE-0FD9-CA43-2B5A-FD2FF273F9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The Christian is to put on this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“uniform of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grace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so that he can be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identified as a follower of Christ.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610775038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678BB-B57E-EA33-BE9C-3CC0505D07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E1F0C-A88D-83C1-168C-6E73B746C3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E853CB-3D51-9C90-A894-D8075240C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457200" indent="-4572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3:12-17 = New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Relationships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 </a:t>
            </a:r>
          </a:p>
          <a:p>
            <a:pPr lvl="0">
              <a:buClr>
                <a:srgbClr val="00B0F0"/>
              </a:buClr>
            </a:pP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lvl="0"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    Col 3:12 “Put on then . . . ”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A. The Christian is to put on this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“uniform of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grace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” so that he can be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identified as a follower of Christ. 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B. This is how our new man is "being </a:t>
            </a:r>
          </a:p>
          <a:p>
            <a:pPr>
              <a:buClr>
                <a:srgbClr val="00B0F0"/>
              </a:buClr>
            </a:pP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renewed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in knowledge after the</a:t>
            </a: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image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[ our ] creator." - 3:10.</a:t>
            </a:r>
          </a:p>
          <a:p>
            <a:pPr>
              <a:buClr>
                <a:srgbClr val="00B0F0"/>
              </a:buClr>
            </a:pPr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>
              <a:buClr>
                <a:srgbClr val="00B0F0"/>
              </a:buClr>
            </a:pP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78241297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946BCD-B5B7-D7E5-F859-C4BDD0475F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3BD273-921A-37AE-6AE8-A8C1335FAB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39ABFC-81F4-6CFA-0B5E-A2A9FC5270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>
              <a:buClr>
                <a:srgbClr val="00B0F0"/>
              </a:buClr>
            </a:pPr>
            <a:endParaRPr lang="en-US" sz="3600" dirty="0"/>
          </a:p>
          <a:p>
            <a:pPr marL="57150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Let’s read Col 3:12-17</a:t>
            </a:r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95973162"/>
      </p:ext>
    </p:extLst>
  </p:cSld>
  <p:clrMapOvr>
    <a:masterClrMapping/>
  </p:clrMapOvr>
  <p:transition spd="slow">
    <p:wip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2189" y="1457739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600" dirty="0"/>
              <a:t>  </a:t>
            </a:r>
          </a:p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685469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66072B-5C18-47BE-8F6C-D98CE01B4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21A02-EB44-C813-2F6C-798630C0A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C8714-A797-C678-24D3-5264FBDFEC1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Compassionate Heart,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Kindness , Humility 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Meekness (gentleness), Patience.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634454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3B1A7E-6F7C-8DC2-B6DE-7A76968D23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AA6C8-E4F1-5BE0-F63D-431A7C94E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Attitude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3:12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B44FC-F74F-0EF8-71AC-09759B458AF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612722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We must put on a Compassionate Heart,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Kindness , Humility 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Meekness (gentleness), Patience.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This is how the church &amp; the world sees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Jesus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me.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57531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8D6A32-A3EB-A567-02A3-4ECD38401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47EFA-E665-8722-F6AF-894413535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4478DC-20BD-A68E-7811-2C35A678F5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41667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4F4AE6-413F-6B33-74B4-BAD25EF217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DA4654-F8B8-EF00-F4AE-ABBF644CF3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EAE4E-3A79-6FAE-6113-9209D5EDC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That they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walk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worthy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Christ so that they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may be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presented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holy, blameless, above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reproach, and mature on the day of Jeus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Christ - Col 1:9-10;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15-23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85368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5B6F8E-FD7E-2CB9-894B-F4A3F6240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5B11F-DD97-97D6-776E-C8933BC58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2F3C5D-22BF-8237-53AD-8C7C71E37E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38935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D6236-F860-B153-16A6-B40853D56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15C9E-3A96-BA22-C352-2487CF51A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2D402-E702-0998-EE4B-7195DD043ED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Bearing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one another - v 13a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13204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13201-EEA4-1942-4F81-B7DDC2279B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5E93-E476-4805-54F9-BCA621C53B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596B6A-184D-6BBA-6D06-83AE4DAE658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Bearing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one another - v 13a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Forgiving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 - v 13b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611440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09703C-334C-8B1A-DEA7-368FC95EA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244C4-7F5B-F5CB-492B-3CC1BDD69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42F2B-4DB3-C52E-2AF0-57D70ED2D6C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Bearing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one another - v 13a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Forgiving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 - v 14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=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55959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FE442A-5A70-3D3A-E475-E7E78EB94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33A516-FC34-878E-724B-7F2AB5BE6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991BBF-7723-011E-F085-C11D1C2BD16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>
              <a:buSzPct val="100000"/>
              <a:buFont typeface="Wingdings" pitchFamily="2" charset="2"/>
              <a:buChar char="v"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These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flow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from my attitudes in v 12.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A.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Bearing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one another - v 13a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B.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Forgiving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 - v 13b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C.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Loving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one another - v 14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= Love is the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thread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that binds all virtues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 together.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497386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43C1A7-A835-AD08-193C-7AE08FDF6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46171-C67C-D082-729C-089B0D1F0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80F1B-2532-5172-C8A9-400B4F8ED4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978153729"/>
      </p:ext>
    </p:extLst>
  </p:cSld>
  <p:clrMapOvr>
    <a:masterClrMapping/>
  </p:clrMapOvr>
  <p:transition spd="slow">
    <p:wipe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42D6C2-3689-3BF9-1B55-16A55F6CFB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C54BD-BBF8-D4F1-7003-AE60550B03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D7AF4-1C34-B904-A202-918A5D95182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This is not peace we produce or chase,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4799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5BACAC-28B6-B44A-A504-DAD7B3A50D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2F1FA-6339-CDFB-8B07-51EDA3D787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11EDC-0BAC-6108-72E2-6855D8DF8AD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This is not peace we produce or chase,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it is the peace Christ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gives.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(cp. 1:2)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663677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4711C1-5D35-CD6F-9810-82744C1F07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9B287-9E4B-0C32-3C88-ED6E69CBD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EF6464-9F44-D054-E951-55C31562577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This is not peace we produce or chase,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it is the peace Christ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gives.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(cp. 1:2)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John 14:27 Peace I leave with you;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	     my peace I give to you.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450971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28097-EE38-EBB7-5E01-FE271D97D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DC06C-FBB7-B178-E279-BB1F5B58A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71AAA-BD79-CEB5-0DAB-0E159DB2778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This is not peace we produce or chase,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it is the peace Christ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gives.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(cp. 1:2)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Rom 1:7 To all those in Rome who are 		loved by God and called to be saints: 		Grace to you and peace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from God our 	Father and the Lord Jesus Christ. 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(1Cor 1:3; 	2Cor 1:2; Gal 1:3; Eph 1:2; Phil 1:2; 2Thess 	1:2; 1Tim 1:2; 2Tim 1:2; Titus 1:4; </a:t>
            </a:r>
            <a:r>
              <a:rPr lang="en-US" sz="3200" b="1" dirty="0" err="1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Phlm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3)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46695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CB383F-568D-919D-24AB-D6262CF9D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D36DD-A93E-B9BB-BA9F-170866DAC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C5F9BC-DFAF-C4B5-1E2F-2483A6315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All things are created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Jesus Christ and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Jesus Christ.</a:t>
            </a: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72321910"/>
      </p:ext>
    </p:extLst>
  </p:cSld>
  <p:clrMapOvr>
    <a:masterClrMapping/>
  </p:clrMapOvr>
  <p:transition spd="slow">
    <p:randomBar dir="vert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88CEA0-273C-3883-5208-CDF290CE2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B51F1-7286-5899-45D1-97A64389E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5F479-8DE2-746F-3836-606548E343B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"rule in your hearts"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877615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F89AC1-2376-38AE-1B26-97819E2D2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4342B-6AF2-0B1F-3627-2FCB05674A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3E77D-4491-E816-F1DD-CCA740CF2B3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rule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your hearts”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*He gives peace so that it will rule among us.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20723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FCD99-2062-51C8-F2E6-18789885CB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F34E0-3A0D-01D8-0246-7572F797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FD365-D6B1-8B21-A38E-E4CEBC45521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rule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your hearts”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*He gives peace so that it will rule among us.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 a. "rule" = "to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umpire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". (TDNT)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46215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252357-1075-E49A-F26E-FD30D98E7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B98B6-E976-9D3F-7EC6-7975200C1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B175F-2A12-2B1D-7155-EBF6A0C4D4E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rule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your hearts”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*He gives peace so that it will rule among us.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 a. "rule" = "to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umpire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". (TDNT)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1) This refers originally to the activity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the umpire whose office 	at the games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is to direct, arbitrate and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decide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contest.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943520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346683-BE71-1CBF-099D-D3162F4A4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A5C1E-4285-49C3-7285-B11B8C2CF6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211B4-43E3-51BB-4EB6-0633D4B795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"rule in your hearts"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 a. "rule" = "to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umpire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". (TDNT)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2) Christ gives us his peace which is to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settle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all strife and preserves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unity of the Christian community;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community is a kingdom of peace.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917395584"/>
      </p:ext>
    </p:extLst>
  </p:cSld>
  <p:clrMapOvr>
    <a:masterClrMapping/>
  </p:clrMapOvr>
  <p:transition spd="slow">
    <p:wipe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620596-AD0A-AEAE-522A-97452B958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A1145-E9B7-EC2D-43FF-4EBB5827F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6C9A0-7660-980F-F471-4890696DE9D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"rule in your hearts"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 a. "rule" = "to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umpire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". (TDNT)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   3) Christ gives us this peace, but we must </a:t>
            </a:r>
          </a:p>
          <a:p>
            <a:pPr marL="0" indent="0">
              <a:buSzPct val="100000"/>
              <a:buNone/>
            </a:pP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activate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it in our hearts so that it can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rule among us.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1272487"/>
      </p:ext>
    </p:extLst>
  </p:cSld>
  <p:clrMapOvr>
    <a:masterClrMapping/>
  </p:clrMapOvr>
  <p:transition spd="slow">
    <p:wipe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61317B-A78F-B2C9-C930-BF557F798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E79FAE-BD85-A89F-7971-A90495A61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5B54F-5831-EDD2-04F8-0D7FE8DACC6E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"to which indeed you were called into 			one body"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234719886"/>
      </p:ext>
    </p:extLst>
  </p:cSld>
  <p:clrMapOvr>
    <a:masterClrMapping/>
  </p:clrMapOvr>
  <p:transition spd="slow">
    <p:randomBar dir="vert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07A8E1-C92D-2772-76E8-0F908FB9D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1F4170-8258-25E8-6C00-8E339FA289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87D351-D545-3B7E-7C4B-FB7E143C73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"to which indeed you were called into 			one body"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  a. Peace is the quiet disposition which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arises when people are committed to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lordship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Christ in their midst.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						(- Melik)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376034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30DC9-0E97-589B-38D8-8346B61AFD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478CE-076F-D5E4-7C99-5EC1A387A6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6436F-8D17-0DAE-F67A-5C65CADC0E1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"to which indeed you were called into 			one body"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  b. Compassion, kindness, humility, 	meekness, patience, bearing with, 	forgiveness, and love in our hearts 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generate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peaceful unity within our body of 	Christ.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354748111"/>
      </p:ext>
    </p:extLst>
  </p:cSld>
  <p:clrMapOvr>
    <a:masterClrMapping/>
  </p:clrMapOvr>
  <p:transition spd="slow">
    <p:wipe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BCF8A4-2734-3CC9-9860-95BE2A57F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C26AA9-B3D0-210B-43BA-D1A7BC23F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DB4A8-4691-DFED-C631-9900D14E7AD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D. "Let the peace of Christ rule in your hearts" 								- v 15a.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3. "to which indeed you were called into 			one body"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      b. Compassion, kindness, humility, 	meekness, patience, bearing with, 	forgiveness, and love in our hearts 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generate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peaceful unity within our body of 	Christ.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- 1:8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he is the head of the body,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church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241000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D03CE-F0F8-C6D1-2441-194794090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71C65-42EA-9CCB-4EAC-00A36AF038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AF85CC-F14D-8315-CFE0-E926A5FD4E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A. All things are created 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Jesus Christ and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FOR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Jesus Christ.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B. Jesus created the church (Matt 16:18) and is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the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Head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of the church.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67971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68D52F-E555-D4E3-F7CD-A8A83395B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B4348-340B-829A-D162-34EBC0661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D6712-E442-AD89-F04C-76C20E4777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"and be thankful" - v 15b.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786571993"/>
      </p:ext>
    </p:extLst>
  </p:cSld>
  <p:clrMapOvr>
    <a:masterClrMapping/>
  </p:clrMapOvr>
  <p:transition spd="slow">
    <p:wipe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0A35F5-0F49-631A-EAF4-6A0DC4A984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8BA06-7ACB-062E-8048-9DE891E09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7157AA-0EE0-1F04-0684-58AD040701A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"and be thankful" - v 15b.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Lack of thankfulness comes from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dissatisfaction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45195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66E84-33A4-8B0D-AF2F-221BC3A66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EE054-5C44-1D6C-D76E-B2F9CB97A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0E644-32A7-960D-3A67-FB3E650B177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"and be thankful" - v 15b.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Lack of thankfulness comes from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dissatisfaction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Recognizing all things come from Christ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the church, the congregation, 	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elders, deacons, peace, &amp; all these virtues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–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141628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B7263A-3D08-3C83-BED9-EAFD2A7B68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D1E942-FDC9-FB7D-35B4-74E0D5B9E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953A87-75B6-2A49-3C06-869AB608F53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E. "and be thankful" - v 15b.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Lack of thankfulness comes from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dissatisfaction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2. Recognizing all things come from Christ 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the church, the congregation, 		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elders, deacons, peace, &amp; all these virtues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– must motivate us to be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satisfied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with His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gifts to us and to be thankful.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667372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BE437-6CF8-AF50-AA83-73E4EBAF52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E14F0-FAD6-720B-7916-7310DD3568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EFADD4-A684-59A7-99BB-8745982E35F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F. "Let the word of Christ dwell in you richly, 	teaching and admonishing one another in 	all wisdom" - v 16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78344791"/>
      </p:ext>
    </p:extLst>
  </p:cSld>
  <p:clrMapOvr>
    <a:masterClrMapping/>
  </p:clrMapOvr>
  <p:transition spd="slow">
    <p:randomBar dir="vert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EF6D2C-18D3-1B16-B148-50A2A73434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3400A-40F4-0EAB-0266-D2D4ADE64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BB0658-9461-7462-CDC8-15C2A92DC6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F. "Let the word of Christ dwell in you richly, 	teaching and admonishing one another in 	all wisdom" - v 16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"the word of Christ"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8834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5EDA0-2D8E-14CD-3D7F-F3E738C14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BD350-6496-C848-9D31-A0FF25BB7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16F13-4F05-EE52-BFE6-F3F3BA84CC8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F. "Let the word of Christ dwell in you richly, 	teaching and admonishing one another in 	all wisdom" - v 16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"the word of Christ"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The word of Christ is the word of God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which teaches us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truth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- Jn 14:10, 24; 17:17.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854900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BDA4E-359F-F9C4-9761-A22AAB13B1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DB7086-94C2-4091-7D17-F760FFE27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97019-33BA-B9C5-B3E9-F3D4B35E0A93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F. "Let the word of Christ dwell in you richly, 	teaching and admonishing one another in 	all wisdom" - v 16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"the word of Christ"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The word of Christ is the word of God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which teaches us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truth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- Jn 14:10, 24; 17:17.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The very core of God's revelation to us is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verbal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(words). - God has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spoken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! - Jn 1:1-4.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63958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918631-6211-C407-3D0C-F4409D8F74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FFFE4-E1F3-8F18-BD7E-77D726163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39F8E-031C-DA23-1384-0066300960A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"the word of Christ"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c. The purpose of the gathered church is 	not to feel great, watch an exciting 	performance, or discuss our 	circumstances, </a:t>
            </a: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71843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6D980A-D9C8-EBE6-EB36-DDFDCDA9CA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82A64-B6AA-378C-985F-7098501973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DEDF7-A2F9-F57B-5941-E07307EEF4A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"the word of Christ"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c. The purpose of the gathered church is 	not to feel great, watch an exciting 	performance, or discuss our 	circumstances, but to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encounter the living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God!</a:t>
            </a: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10841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D813A-A596-7343-5926-D15B0905F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893DC-0DBB-74D3-31D1-E368C5E506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3D8EC3-017B-3BE2-9759-63086D048A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He is the beginning, the firstborn from the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dead, that in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everything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he might be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preeminent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(“highest rank”).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03844286"/>
      </p:ext>
    </p:extLst>
  </p:cSld>
  <p:clrMapOvr>
    <a:masterClrMapping/>
  </p:clrMapOvr>
  <p:transition spd="slow">
    <p:wipe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43040-E3ED-DA82-BF33-005B893353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C6F5A0-8AB3-166E-E042-44C104CD9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3FAD2C-9F6B-5AAA-4472-0637BA345AD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"the word of Christ"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d. God wants to be worshiped not only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spirit, but also in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truth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Jn4:24.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19913997"/>
      </p:ext>
    </p:extLst>
  </p:cSld>
  <p:clrMapOvr>
    <a:masterClrMapping/>
  </p:clrMapOvr>
  <p:transition spd="slow">
    <p:wipe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6F8A7E-6A47-902B-BF67-4D4FFA3B6F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2B211-5499-3BF4-2645-F745AE0A44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DC6CE4-B795-68D2-983E-37464D1DD56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"the word of Christ"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d. God wants to be worshiped not only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spirit, but also in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truth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Jn4:24.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e. The Word of God must be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central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among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his people.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487231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160AD-C04C-6FC0-C669-13CEC5C6B3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903AF-11F6-9016-A457-50C5D7717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7BC882-A07A-89E0-4181-AAF0089D2A5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1. </a:t>
            </a:r>
            <a:r>
              <a:rPr lang="en-US" sz="3200" b="1" i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"the word of Christ"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d. God wants to be worshiped not only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spirit, but also in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truth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- Jn4:24.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e. The Word of God must be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central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among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his people.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f. We gather to let the power of the Spirit go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forth through the weakness of our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preaching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(1 Cor 2:3-5; 2 Cor 4:7).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152327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282A51-6966-0B3E-454B-F028A1875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14DCCC-F409-C6A8-1C26-615A6D031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6410F-6699-36D6-CCED-CCAFCBD72C0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2. "dwell in you”</a:t>
            </a:r>
            <a:r>
              <a:rPr lang="en-US" sz="3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0526789"/>
      </p:ext>
    </p:extLst>
  </p:cSld>
  <p:clrMapOvr>
    <a:masterClrMapping/>
  </p:clrMapOvr>
  <p:transition spd="slow">
    <p:randomBar dir="vert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6613C3-8EC6-BA4E-B4C5-88869FFD9A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492561-D3BF-96CA-F2FB-EDF50D957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2248C-F6D3-008F-852E-C67BF91C2A7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2. "dwell in you”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We are to teach and then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contemplate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glories of the gospel.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2729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BE605A-02DF-0C2D-A57F-01113E071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27322-8A9C-7B0B-8906-52575FF7D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39E84-E795-6523-C712-4B689A78ABE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2. "dwell in you”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We are to teach and then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contemplate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glories of the gospel.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As we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meditate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on God's word, it dwells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in us.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68900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58F3A0-60CA-1CFB-F6C6-7FDA9602EA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D37AE-4FF4-BE69-049E-A5B3D36F4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63D296-587C-334C-C80C-95AB3DF07B6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3. "dwell in you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richly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15806799"/>
      </p:ext>
    </p:extLst>
  </p:cSld>
  <p:clrMapOvr>
    <a:masterClrMapping/>
  </p:clrMapOvr>
  <p:transition spd="slow">
    <p:wipe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01B80C-2D52-84B2-456D-7779B560BD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0EFA8-2707-B908-FF62-7E2A241F0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A7917D-3936-1291-2DFF-A304AD02565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3. "dwell in you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richly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Believers gather to rehearse and testify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of the immensity of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treasures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jars of clay have in Christ. (cp. 2:2-3)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33665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2ECAB0-04D1-80BB-DC5D-D9DCFDFD7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031175-1E80-B2D1-6302-1ED29AE56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48CF57-A933-FA96-9725-3EBABFC97E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3. "dwell in you 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richly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"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Believers gather to rehearse and testify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of the immensity of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treasures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we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jars of clay have in Christ. (cp. 2:2-3)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As God's word dwells in us, it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transforms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us into Christ's image. 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45987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5A4993-98AF-5CE7-CB8A-4A0E83A98A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93CF3-7F27-CFA4-C417-A5514DBB88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58E1F-06A9-9EB2-3C9D-D358C08BBBF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 teaching and admonishing one another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all wisdom"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20333846"/>
      </p:ext>
    </p:extLst>
  </p:cSld>
  <p:clrMapOvr>
    <a:masterClrMapping/>
  </p:clrMapOvr>
  <p:transition spd="slow">
    <p:randomBar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4424AB-E0FD-96DE-F664-F8B984031D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91822-22C1-134E-9CF4-999A38E13E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B65536-EF63-1DF6-E1BC-1506E1F254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He is the beginning, the firstborn from the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dead, that in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everything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he might be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preeminent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(“highest rank”).</a:t>
            </a: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** If we want to know about the created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order and its purpose, we must go first to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 Christ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…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93457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1D8FA0-CC33-4EA6-4AD0-B38C7F65F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BDEFCB-C0E5-5079-48F1-DE4C74557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44A36-3B1C-C972-625D-903785D3071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 teaching and admonishing one another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all wisdom"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Through "teaching" Christ's word we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learn to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fear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God -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510864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B3E04E-9900-1A2D-3AD6-16AB410E3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0FB16-50FB-7C72-56FB-87534624D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E9004B-9F3A-881C-5E2D-8B33191F413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 teaching and admonishing one another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all wisdom"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Through "teaching" Christ's word we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learn to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fear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God - reverence him &amp;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hate evil -</a:t>
            </a: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524308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142A26-D32A-A384-D354-BF0D13C56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C0F2BD-863F-D10E-6E32-33F21B20C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3A897-F0A3-2D8F-9571-67599A09687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 teaching and admonishing one another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all wisdom"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a. Through "teaching" Christ's word we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learn to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fear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God - reverence him &amp;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hate evil - which is the beginning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wisdom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(Prov 1:7; 9:10; 15:33;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	         Job 28:28).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8613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6AB03E-E0D5-365E-C4B9-0970D90D5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C2A4F-3543-1F97-88A3-A49C7933F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11140-59F5-5F37-96B5-1CAC8E080D3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 teaching and admonishing one another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all wisdom"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Christ's truth "admonishes" = 	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264472821"/>
      </p:ext>
    </p:extLst>
  </p:cSld>
  <p:clrMapOvr>
    <a:masterClrMapping/>
  </p:clrMapOvr>
  <p:transition spd="slow">
    <p:wipe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CB99A-4BE7-C523-0284-5FD8874B4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E2AE7-6197-FE9A-22E9-62D17185A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78F09-A676-EC07-1C16-949A245D593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 teaching and admonishing one another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all wisdom"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Christ's truth "admonishes" =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warns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evil; rebukes (“fear of the Lord”)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endParaRPr lang="en-US" sz="3600" dirty="0"/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079252468"/>
      </p:ext>
    </p:extLst>
  </p:cSld>
  <p:clrMapOvr>
    <a:masterClrMapping/>
  </p:clrMapOvr>
  <p:transition spd="slow">
    <p:wipe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B6EAF-B0A1-633E-3ACC-A2DCD57008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1892A-5D87-5A3C-3E95-A0B48ADD6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C21152-6C92-50D6-DEC5-62CAC57E2C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 teaching and admonishing one another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all wisdom"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Christ's truth "admonishes" =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warns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evil; rebukes (“fear of the Lord”)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c. "one another" -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53781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2D700B-B3CA-32B6-434B-ABF457C0D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2E511-2AE9-3296-7AEC-151F0F7E22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II. My </a:t>
            </a:r>
            <a:r>
              <a:rPr lang="en-US" sz="4000" b="1" u="sng" dirty="0">
                <a:solidFill>
                  <a:schemeClr val="accent2"/>
                </a:solidFill>
                <a:latin typeface="Aptos" panose="020B0004020202020204" pitchFamily="34" charset="0"/>
              </a:rPr>
              <a:t>Actions</a:t>
            </a:r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 Toward Others – 3:13-17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BBA28-4ED1-914B-329A-62165E52E62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4. " teaching and admonishing one another in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all wisdom"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b. Christ's truth "admonishes" =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warns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evil; rebukes (“fear of the Lord”)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c. "one another" - teaching &amp; admonishing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Christ's word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vital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in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gathered assembly of God’s people.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907495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DB6C72-CFB4-A539-17C1-5CAD664EFC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FFFFE-1A5D-8900-5C52-6A57D0F55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02853-7192-F02B-174B-BD8B2A335D01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0538965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8C534E-FA36-8FA0-9E86-C42B3E5A07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B91ED-C342-90DD-C552-1645401665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C2F4A-D19D-CF6B-AE22-79FC14D1E30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1. The church is the calling out of God's people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for the express purpose of drawing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attention to the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greatness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and goodness of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the one true God who has brought us from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darkness to light through the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substitutionary atonement of Christ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- Col 1:12-14.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297659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2D097-AA0B-B91B-8E01-F165AEEF97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723E7-3053-91E8-47D1-4AB6FD0A1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3AEA86-FF5C-9290-1E8C-8D19B2C5F15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586075510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74EFD2-D9DD-8A45-A27A-749712E9E0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335FE-7B6B-D392-A2F4-D59925B1D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0C0629-5D23-2FCF-9302-BCDBB895BA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C. He is the beginning, the firstborn from the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dead, that in </a:t>
            </a:r>
            <a:r>
              <a:rPr lang="en-US" sz="3200" b="1" i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everything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he might be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preeminent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(“highest rank”).</a:t>
            </a:r>
            <a:endParaRPr lang="en-US" sz="8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** If we want to know about the created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order and its purpose, we must go first to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Jesus Christ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Christ is linked not only to the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human sphere, but to the entire created 	order. (Begbie)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43948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577DED-72D0-0386-8CE2-7BDC76F26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F0896E-BAD9-654F-9879-DCDD9A463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AECC68-2AB9-943B-23FB-3F9304C6145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3. Result = The gospel is made known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glorified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*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245419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AE1B3-DD3D-CFDC-854C-C2F4285E8D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CBB124-00F4-AEB9-3B8D-BC8652F9A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89" y="228600"/>
            <a:ext cx="9041811" cy="990600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2"/>
                </a:solidFill>
                <a:latin typeface="Aptos" panose="020B0004020202020204" pitchFamily="34" charset="0"/>
              </a:rPr>
              <a:t>Conclusion</a:t>
            </a:r>
            <a:endParaRPr lang="en-US" sz="4000" dirty="0">
              <a:solidFill>
                <a:schemeClr val="accent2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4816A-0BB8-26DB-17D7-F86C5814730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02189" y="1540867"/>
            <a:ext cx="9041812" cy="5400261"/>
          </a:xfrm>
        </p:spPr>
        <p:txBody>
          <a:bodyPr>
            <a:normAutofit/>
          </a:bodyPr>
          <a:lstStyle/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2. As God’s people "put on" Christ's nature,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God’s grace is on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to a lost world.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 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3. Result = The gospel is made known and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God is </a:t>
            </a:r>
            <a:r>
              <a:rPr lang="en-US" sz="3200" b="1" i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glorified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!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* This is what it means for God's people to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be "in him" and to </a:t>
            </a: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		</a:t>
            </a:r>
            <a:r>
              <a:rPr lang="en-US" sz="3200" b="1" u="sng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walk worthy</a:t>
            </a: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of him.</a:t>
            </a: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32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endParaRPr lang="en-US" sz="800" b="1" dirty="0">
              <a:latin typeface="Aptos" panose="020B0004020202020204" pitchFamily="34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SzPct val="100000"/>
              <a:buNone/>
            </a:pPr>
            <a:r>
              <a:rPr lang="en-US" sz="3200" b="1" dirty="0">
                <a:latin typeface="Aptos" panose="020B0004020202020204" pitchFamily="34" charset="0"/>
                <a:ea typeface="Roboto" panose="02000000000000000000" pitchFamily="2" charset="0"/>
                <a:cs typeface="Roboto" panose="02000000000000000000" pitchFamily="2" charset="0"/>
              </a:rPr>
              <a:t>    </a:t>
            </a:r>
            <a:r>
              <a:rPr lang="en-US" sz="3600" dirty="0"/>
              <a:t> </a:t>
            </a:r>
          </a:p>
          <a:p>
            <a:pPr marL="0" indent="0">
              <a:buNone/>
            </a:pPr>
            <a:r>
              <a:rPr lang="en-US" sz="36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3870740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6ABCB-B403-34BF-173C-9AF9FAFE0B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C2AA2-5C7D-0ED9-5717-83EED55D5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705600" cy="1828800"/>
          </a:xfrm>
        </p:spPr>
        <p:txBody>
          <a:bodyPr/>
          <a:lstStyle/>
          <a:p>
            <a:br>
              <a:rPr lang="en-US" sz="4800" b="1" dirty="0"/>
            </a:br>
            <a:br>
              <a:rPr lang="en-US" sz="4800" b="1" dirty="0"/>
            </a:br>
            <a:r>
              <a:rPr lang="en-US" sz="4800" b="1" dirty="0">
                <a:solidFill>
                  <a:schemeClr val="tx1"/>
                </a:solidFill>
              </a:rPr>
              <a:t>Are You Ready to Put On Your Uniform? </a:t>
            </a:r>
            <a:r>
              <a:rPr lang="en-US" dirty="0"/>
              <a:t>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E02232-2829-78D4-4941-E97DDA434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b="1" dirty="0"/>
              <a:t>Colossians 3</a:t>
            </a:r>
          </a:p>
        </p:txBody>
      </p:sp>
    </p:spTree>
    <p:extLst>
      <p:ext uri="{BB962C8B-B14F-4D97-AF65-F5344CB8AC3E}">
        <p14:creationId xmlns:p14="http://schemas.microsoft.com/office/powerpoint/2010/main" val="3351530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9BD998-1E6E-2477-5685-158E07FBF4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D3CAF-FD1B-E951-6CF5-14D0738942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761999"/>
          </a:xfrm>
        </p:spPr>
        <p:txBody>
          <a:bodyPr>
            <a:noAutofit/>
          </a:bodyPr>
          <a:lstStyle/>
          <a:p>
            <a:pPr algn="ctr"/>
            <a:r>
              <a:rPr lang="en-US" b="1" u="sng" dirty="0">
                <a:solidFill>
                  <a:srgbClr val="66CCFF"/>
                </a:solidFill>
              </a:rPr>
              <a:t>COLOSSIANS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CB052E-FFD6-281B-5704-C721121F30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62000"/>
            <a:ext cx="9144000" cy="6096000"/>
          </a:xfrm>
        </p:spPr>
        <p:txBody>
          <a:bodyPr anchor="t">
            <a:normAutofit/>
          </a:bodyPr>
          <a:lstStyle/>
          <a:p>
            <a:pPr marL="571500" lvl="0" indent="-571500">
              <a:buClr>
                <a:srgbClr val="00B0F0"/>
              </a:buClr>
              <a:buFont typeface="Wingdings" pitchFamily="2" charset="2"/>
              <a:buChar char="v"/>
            </a:pPr>
            <a:r>
              <a:rPr lang="en-US" sz="3600" b="1" dirty="0"/>
              <a:t> </a:t>
            </a:r>
            <a:r>
              <a:rPr lang="en-US" sz="3200" b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COL 1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= Paul’s prayer: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D. Jesus has put his nature and character on </a:t>
            </a:r>
          </a:p>
          <a:p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	</a:t>
            </a:r>
            <a:r>
              <a:rPr lang="en-US" sz="3200" b="1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display</a:t>
            </a:r>
            <a:r>
              <a:rPr lang="en-US" sz="32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to all creation!</a:t>
            </a: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2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endParaRPr lang="en-US" sz="3600" dirty="0"/>
          </a:p>
          <a:p>
            <a:pPr algn="l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31586239"/>
      </p:ext>
    </p:extLst>
  </p:cSld>
  <p:clrMapOvr>
    <a:masterClrMapping/>
  </p:clrMapOvr>
  <p:transition spd="slow">
    <p:randomBar dir="vert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2794</TotalTime>
  <Words>4112</Words>
  <Application>Microsoft Office PowerPoint</Application>
  <PresentationFormat>On-screen Show (4:3)</PresentationFormat>
  <Paragraphs>686</Paragraphs>
  <Slides>82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89" baseType="lpstr">
      <vt:lpstr>Aptos</vt:lpstr>
      <vt:lpstr>Calibri</vt:lpstr>
      <vt:lpstr>Roboto</vt:lpstr>
      <vt:lpstr>Tw Cen MT</vt:lpstr>
      <vt:lpstr>Wingdings</vt:lpstr>
      <vt:lpstr>Wingdings 2</vt:lpstr>
      <vt:lpstr>Median</vt:lpstr>
      <vt:lpstr>  Are You Ready to Put On Your Uniform?  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COLOSSIANS</vt:lpstr>
      <vt:lpstr>I. My Attitude Toward Others – 3:12</vt:lpstr>
      <vt:lpstr>I. My Attitude Toward Others – 3:12</vt:lpstr>
      <vt:lpstr>I. My Attitude Toward Others – 3:12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II. My Actions Toward Others – 3:13-17</vt:lpstr>
      <vt:lpstr>Conclusion</vt:lpstr>
      <vt:lpstr>Conclusion</vt:lpstr>
      <vt:lpstr>Conclusion</vt:lpstr>
      <vt:lpstr>Conclusion</vt:lpstr>
      <vt:lpstr>Conclusion</vt:lpstr>
      <vt:lpstr>  Are You Ready to Put On Your Uniform?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Are You Ready to Put On Your Uniform?  </dc:title>
  <dc:creator>Paul Vanaman</dc:creator>
  <cp:lastModifiedBy>MRMS Admin</cp:lastModifiedBy>
  <cp:revision>73</cp:revision>
  <dcterms:created xsi:type="dcterms:W3CDTF">2025-11-14T13:10:59Z</dcterms:created>
  <dcterms:modified xsi:type="dcterms:W3CDTF">2026-02-05T16:50:48Z</dcterms:modified>
</cp:coreProperties>
</file>