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58" r:id="rId2"/>
    <p:sldMasterId id="2147483808" r:id="rId3"/>
    <p:sldMasterId id="2147483820" r:id="rId4"/>
  </p:sldMasterIdLst>
  <p:notesMasterIdLst>
    <p:notesMasterId r:id="rId87"/>
  </p:notesMasterIdLst>
  <p:sldIdLst>
    <p:sldId id="865" r:id="rId5"/>
    <p:sldId id="953" r:id="rId6"/>
    <p:sldId id="954" r:id="rId7"/>
    <p:sldId id="955" r:id="rId8"/>
    <p:sldId id="956" r:id="rId9"/>
    <p:sldId id="957" r:id="rId10"/>
    <p:sldId id="958" r:id="rId11"/>
    <p:sldId id="959" r:id="rId12"/>
    <p:sldId id="7452" r:id="rId13"/>
    <p:sldId id="960" r:id="rId14"/>
    <p:sldId id="7437" r:id="rId15"/>
    <p:sldId id="7439" r:id="rId16"/>
    <p:sldId id="7438" r:id="rId17"/>
    <p:sldId id="7440" r:id="rId18"/>
    <p:sldId id="7442" r:id="rId19"/>
    <p:sldId id="7443" r:id="rId20"/>
    <p:sldId id="7444" r:id="rId21"/>
    <p:sldId id="7445" r:id="rId22"/>
    <p:sldId id="7446" r:id="rId23"/>
    <p:sldId id="7453" r:id="rId24"/>
    <p:sldId id="7447" r:id="rId25"/>
    <p:sldId id="7448" r:id="rId26"/>
    <p:sldId id="7450" r:id="rId27"/>
    <p:sldId id="7454" r:id="rId28"/>
    <p:sldId id="7455" r:id="rId29"/>
    <p:sldId id="7451" r:id="rId30"/>
    <p:sldId id="7456" r:id="rId31"/>
    <p:sldId id="7457" r:id="rId32"/>
    <p:sldId id="7458" r:id="rId33"/>
    <p:sldId id="7459" r:id="rId34"/>
    <p:sldId id="7460" r:id="rId35"/>
    <p:sldId id="7462" r:id="rId36"/>
    <p:sldId id="7461" r:id="rId37"/>
    <p:sldId id="7463" r:id="rId38"/>
    <p:sldId id="7464" r:id="rId39"/>
    <p:sldId id="7465" r:id="rId40"/>
    <p:sldId id="7466" r:id="rId41"/>
    <p:sldId id="7467" r:id="rId42"/>
    <p:sldId id="7468" r:id="rId43"/>
    <p:sldId id="7469" r:id="rId44"/>
    <p:sldId id="7470" r:id="rId45"/>
    <p:sldId id="7471" r:id="rId46"/>
    <p:sldId id="7472" r:id="rId47"/>
    <p:sldId id="7473" r:id="rId48"/>
    <p:sldId id="7474" r:id="rId49"/>
    <p:sldId id="7475" r:id="rId50"/>
    <p:sldId id="7476" r:id="rId51"/>
    <p:sldId id="7478" r:id="rId52"/>
    <p:sldId id="7479" r:id="rId53"/>
    <p:sldId id="7477" r:id="rId54"/>
    <p:sldId id="7480" r:id="rId55"/>
    <p:sldId id="7481" r:id="rId56"/>
    <p:sldId id="7482" r:id="rId57"/>
    <p:sldId id="7483" r:id="rId58"/>
    <p:sldId id="7484" r:id="rId59"/>
    <p:sldId id="7485" r:id="rId60"/>
    <p:sldId id="7486" r:id="rId61"/>
    <p:sldId id="7487" r:id="rId62"/>
    <p:sldId id="7488" r:id="rId63"/>
    <p:sldId id="7489" r:id="rId64"/>
    <p:sldId id="7490" r:id="rId65"/>
    <p:sldId id="7491" r:id="rId66"/>
    <p:sldId id="7492" r:id="rId67"/>
    <p:sldId id="7493" r:id="rId68"/>
    <p:sldId id="7494" r:id="rId69"/>
    <p:sldId id="7495" r:id="rId70"/>
    <p:sldId id="7496" r:id="rId71"/>
    <p:sldId id="7497" r:id="rId72"/>
    <p:sldId id="7498" r:id="rId73"/>
    <p:sldId id="7499" r:id="rId74"/>
    <p:sldId id="7500" r:id="rId75"/>
    <p:sldId id="7501" r:id="rId76"/>
    <p:sldId id="7502" r:id="rId77"/>
    <p:sldId id="7503" r:id="rId78"/>
    <p:sldId id="7504" r:id="rId79"/>
    <p:sldId id="7505" r:id="rId80"/>
    <p:sldId id="7506" r:id="rId81"/>
    <p:sldId id="7507" r:id="rId82"/>
    <p:sldId id="7508" r:id="rId83"/>
    <p:sldId id="7509" r:id="rId84"/>
    <p:sldId id="7510" r:id="rId85"/>
    <p:sldId id="7511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00"/>
    <p:restoredTop sz="94649"/>
  </p:normalViewPr>
  <p:slideViewPr>
    <p:cSldViewPr snapToGrid="0">
      <p:cViewPr varScale="1">
        <p:scale>
          <a:sx n="134" d="100"/>
          <a:sy n="134" d="100"/>
        </p:scale>
        <p:origin x="25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6E2C4-1E7F-3B44-A159-1E7C7C53BA2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B27BD-AF67-9540-94EA-4B2E3413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4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78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47512-D1F9-50D9-6BB5-8B5D7F61D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6DE55-32AC-0CFB-4E7B-6F89D4C7B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47286-A01E-CDF7-1C0C-100E3CC20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D96CA-C6FC-6EC9-6EFA-CE66DC867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9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4398E-D0E4-7D13-E71E-E7A723C5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CDCB2D-38B6-FF9E-E578-D594A4735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AE7AE-12FB-75E0-2599-420590A80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B515B-9769-743F-16C5-BEBDBB501B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00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006AC-E711-F483-AE0B-66B2ECB98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1123F-337B-A1B1-FD4D-288CDA7FE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4159B-930E-8FEF-DAB1-88415C069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933E-EFEF-36BE-5F43-E9266FE82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29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B1F20-3443-8DF6-ABA7-45465674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DF522-A4E2-3FC0-9955-0CA40C159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071242-0A54-43B3-0CBB-1EE2FD4D8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51360-0021-C7B5-7150-8B55B0C4E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226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48B14-E302-B8E3-78DF-735007D03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5977C-5D63-650F-7E99-D8CBFEC69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99F007-5928-300A-88F1-22BEE0A9C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A0F5A-405C-6FD9-A352-379BD82D8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326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17C60-68F3-4727-864B-47DA27741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A8B369-82CA-8E53-964A-BF1B3BAB7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109EA-2701-29FF-24B5-8037940BF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EB458-3742-3EB2-0DD4-AA5EF13BA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83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2A8D7-B192-1402-58CD-C151DBAED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5C0CAC-52AD-E4EA-088A-6DF94F6DF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16CB9-9EAA-7EAD-97C9-937F92678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CB833-C2CE-6A4F-E2AE-D5780FC9B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374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216D5-B48E-A742-42A3-402FE2FED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A6B8EE-5892-8606-5027-484642AEB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392A31-4886-A4C3-002A-31D5DE17A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E7671-B00C-8987-4615-D9883F503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29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1B1D4-6DAE-0F2D-9AFC-9C5BAC511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CE819-DFC6-C1A1-5173-F046C2F72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C2F74-04C7-C6DE-9224-E72A83A69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24A6A-98D9-9A90-2739-E34BBC21C3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716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3449D-FA68-446B-E2E9-0365446EE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358E3-1A7D-0D66-EC9F-A037B70DB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0B74B-8BFA-30C6-4CAA-C7B90106C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9C110-6FC4-F7B2-4AAE-CFFE230F40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0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78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D39E7-39D2-D244-C572-085DA59B8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D7E696-A165-D5F5-818E-8C416AEA2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55A0A-12C3-C30E-B5F2-5797C6F5D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EE50F-7E54-361D-0193-949C3BC00A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70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17A1F-DE9A-87FC-5266-EF392D8AC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BE6250-5DA6-3243-BB35-BB4E43EB5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DF086-8833-CC73-4528-E81446FB5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2288E-921F-7003-98BB-DC111A6D7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468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80277-26AC-47F5-55BA-9A8BD6C97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83AA3A-F21B-EE00-2A0C-FF0CC2682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F20D62-4BA1-5D27-8FF6-ED69BEFDB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56E1E-D689-B90A-B958-B0ECD5041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334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1BA94-0740-9EB6-B4C4-40058BC83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E5555-FA00-B2A1-F78E-E9982D94F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693A85-FB83-126E-135F-3BC9E8B1B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02701-F3A8-979D-66F0-4E5F60C87F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195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C17C1-1EBE-E8A5-963B-AB7D925E0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0C0EDC-1898-CBBA-E644-5CC00C080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D8E73-7BA8-CE05-9C49-BB29CA94A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36CF5-ACB1-8912-BCDA-7ED38001C9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381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86C11-06AB-6306-0F74-98193B780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E7DAD-7F4F-6593-992B-CD11CCDD1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BFCAE6-33A5-A806-CF8E-4C1324D63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66FAC-9F35-5E6C-8AA8-97DB8EDE84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660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87E72-119F-BD62-C774-212EB4DE6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84D74-91F8-C082-D7FE-10169866D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B9882-D599-8A33-B8CE-6C9F390F3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C9675-6A6E-7788-5993-34D1605273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773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963B6-3FA0-AC46-08B2-DB40EFC23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32222-4B65-E3D1-F796-39BCD1111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C536F-81CB-3FDF-5BEC-23AEE7569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6E537-F543-72B1-D284-6EA68BACF7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36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8A7F8-E0AE-0D2D-E15C-C4D57121A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89FD30-6870-DEB4-4745-589E31913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A0B44-A613-0A40-5FAD-8BF0CA28D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76E3-34CA-C85A-5A7C-91B1B045E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26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203FE-85BD-022A-AE2E-8FF37C5A9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14F04C-09A9-4B52-8F64-06356F3F6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19E01D-097A-339B-9CF4-F01D21CB4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65295-A409-8813-5FD0-FC1EE02755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98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91EF5-001B-0EB8-4B21-BDAF6BAF1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09223-0789-2944-BFE8-FF7D3724B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616456-DC2C-8CFF-3642-96E421A85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B6927-80F1-AAE7-3FF1-979A5E10BE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516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7D703-1B82-C716-A8FE-3958C65DF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2ECE2-6F7C-BBAB-0B46-8EB883C47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4B5E2-CEE9-70E9-F078-E9301B137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0F958-B2D5-4F32-218B-F3B3C603E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895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21226-574F-9CCD-F592-CFB0C8705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BBAE85-16A7-36A8-FDD5-9FA3871B3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CB857-A601-476E-8651-164252D77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965D8-6600-DEB3-95BE-394BFBF70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98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DDAA2-15DB-357C-3E09-F2B8B87BF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A7F441-C4B1-F06D-CCA2-6E0138B07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1F7A2-80CC-CB5C-EA2E-4409870E0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E4485-A38A-8B25-54D2-AE3D49D3D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214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8E24C-73CF-4D51-D567-DABE812AF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A82554-47C5-2245-DA80-D2C56A89C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B31BC-044A-303A-ECBE-D1DD0494F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33C68-AC1E-2E43-AB5A-D3C937574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411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47B8F-E483-EF7A-5FAD-111FD45C6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AD7D7-8B01-47A2-05C2-37EB1C2CD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38619-7CF9-62B6-D812-046B63BCD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D96F3-B2E5-8CE0-EFD9-0965EDD1FE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637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4B8A6-F5C8-918A-D7B5-0DC680096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26366-FF94-6513-E208-9DF46F892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05752-F6CF-571B-2AD7-C6D980F3B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B0372-419A-4865-D0BC-0FA4B8103B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9140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A11B9-F17B-06F7-F4D2-093A944EE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D5C41-7116-24C0-FD84-E4C515EBD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ED846-C39E-5445-4861-3450E1D3A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94778-E351-3C93-B327-60FDA6183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890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C7141-CC36-D914-AC2A-FD6F1DF0E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C6E7C1-14AA-FEE6-36FE-05287DDA1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43916-63E0-69F5-FD9F-F088D42FF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55772-E4E7-0832-EC8F-F74D44638A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28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C50A9-B865-224A-D4A5-946FAAE5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B8208-004F-9A27-5D44-64A06B054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5F3A7-8C82-C7C6-FC62-827495FDF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A991A-ABFD-B36C-68B0-33C242BBC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734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73EBC-7604-FBC6-F428-5DCAF16C3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9CBA3-7FE2-F95B-45C9-0A6914419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F0C50F-E880-70EF-771A-1ED090EEA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D19B8-527A-E84A-8BB1-AA7C94F80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2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4397C-41A0-6FB4-CABD-B8A8A91EB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E8928-A571-A40F-68A7-0B97003F0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9EE86-2760-4664-B5F4-0190B76D7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1144-9D33-DD22-853B-BE4BC2F782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399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02854-7619-AE52-AF9D-8B12ED3B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76044-8C33-3105-2309-1EB2E460C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AC8E7-5645-2AF7-2B7A-CCAA47CA2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4E935-CBE6-E3B1-4864-8F4FC00BC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616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79857-90D0-9A6B-C846-879F17D63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AD89D-DE92-523C-9DA0-92ACDA91A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FEC625-A5A3-C565-3F1E-9BEA36857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4A347-D455-85FC-5990-56E73A581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157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6BD59-EC86-413A-7CE3-F5E984B7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A549D-B4E3-4611-D7C5-ABD28D28B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3C99E-C009-B0EC-C1CF-8C8E32F9E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35224-7CD8-25F5-8F95-A9425BAED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769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CBA76-7D27-BEB7-62AD-ADAD4F226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9BE0DB-096A-ED41-A28A-3FEFC429C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AA57E-9C2C-91FC-2B47-B37310ED9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C0DCE-7C0B-111B-852F-7653A7B81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470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CD3ED-0B34-2B23-ABC4-014E9D12B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39297-25F9-4B30-D931-3D256590F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7127C6-12A5-E9B7-C1F8-A0B9F4F26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E0EF3-3287-D22A-2760-C4A2FADF0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8742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343EA-7C8A-BA70-C01D-0A3A971B1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9CA9A2-48BD-D881-4C9A-30653AD06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65F204-338D-821B-F60A-B9AC9C6CB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55556-1E7C-7F46-B035-5378FA638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9243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8EE32-75B6-B072-2BB1-F8477D22C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16986-D033-135D-411B-34458F767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83DEE-E524-2ACB-65E1-670493923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15FFD-1A4A-D79D-2FF9-7A222A0C42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535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F22DE-1816-0692-C83D-D25727804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D507B1-203A-7BD1-680E-F2A18063E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036C43-6488-BCE5-CE4E-12DD3EBEB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809E6-8C3F-19B2-758A-E90686CE3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960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B7D4B-738A-2970-40E9-3E23E133C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CFE63-508F-A1CA-8884-2834C0266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537EA-7508-113F-9794-D73FC9E1B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88FFA-EC87-DBCF-810B-BCB9FB34E5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119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F73F-7497-2DE6-5A2F-CB0B5B649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1319B-27DE-B265-B73C-ECDB0B826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3B36B-D874-C243-2068-3CA0DBA26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5A648-C902-3E4F-C8A8-682867B53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96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49030-6AC0-DFFA-FAF9-997DFB368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1B4710-D45F-635B-1E31-78EEDDD90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BA807-93A8-B016-6E3A-509655A5D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418A9-C65F-080B-6256-F0C27AD7D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335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63C61-AB81-BA84-7EBF-134CF5C15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344794-C49E-0D02-E705-6A7908BB4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5C3C9D-263C-F319-1971-FEFC4D63A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93BDF-90E4-F09E-A5D6-1F8EE2915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6564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A4FC9-9AA4-4450-4E51-341DF6C6E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D70EF6-7DD1-E9E9-2668-D5F0C3D9D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1A3805-23EA-EAC2-6F0F-26ECC8916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8749D-5AB4-8022-B099-65E30D800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883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265A6-7348-9FFF-AB3A-050F1DBAB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9130E6-4F1F-909C-3F7A-8A0141696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CE91D-1C1A-198A-25E3-D10B441C6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831A0-266F-4AC1-8C0D-03D4D6389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0325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6212E-5167-33A1-17A6-1A430A3B3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17CE4F-1A2B-621F-995E-AD6C2F2FB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EF045-B635-1A1D-43C4-35B695E15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2B535-2646-A551-7BA8-C2DF11902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406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D363-CE10-7A8F-F44B-E0FF5302D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56F95B-BA2A-D96D-97DD-49F138864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27FE40-37B0-AC0F-2F24-01D9770A8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0D5C0-7A08-B02B-C925-3748AEA90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448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4D071-CB13-0A02-5329-AC04532D7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E4FA13-B2E4-F244-9704-07C60C8D0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025832-0044-4829-8995-E36E245CC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A659-B41E-600B-06BB-A49CC7FB1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45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72BCC-6F8F-9B6D-8A41-0BC45B520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EC402-2903-D885-F25C-32E95D23F4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FBEF9-7B3C-08A0-286F-36B81A1A3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97759-B86B-6DFE-15D9-DF65322346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2488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71E7E-8343-8F85-EDDA-630A5137A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AE4EF-7339-D604-1FE3-F70576337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7E48E-85EE-8A6E-440B-216FD4B5E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B000D-195D-D5FF-EC31-4098B80E4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8919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AF824-D60C-D585-9AA2-9D09377C9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E51BCA-DFD2-7EE7-8B53-1C173E1BB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3DE3C-4452-B798-C60E-A15041D83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6F739-B802-3D61-C596-FD8672062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3785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4CCA1-5DE1-79B7-BDFC-B81480DCF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9B7B6-D8EC-0E91-652F-6D6C174FF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04BDB4-0092-B803-2D51-A9A6C2080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18F2B-E10A-F94B-51E5-D18AD2B9D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49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CBEBD-0265-3A53-3F1A-65AD9269B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FC4EB5-8B33-DE1C-D8EA-995B84524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C18980-B3BA-3005-3253-28E615B3F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A4336-AE2C-4B7F-DBF2-D1C41D8D35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9081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7C26B-C1D0-D9E3-8295-525338160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6ADAE-B91B-D212-A57F-7CA5AB005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A53D9A-0A14-C882-3500-7A9D9AE7A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8CF15-47E5-BDEB-E4CB-F72C3B9D31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2509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5452A-E3CD-57E2-17E7-A4CFEC3DC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6B653-4555-788F-D86E-252920172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DB4C5D-7DD1-D033-0005-C9F53AECC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5F572-0EEC-5E87-EBFA-7C305EBB8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7007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6FF1A-70F6-602B-2727-44CC08692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213AD-7E5C-20BB-2107-3BEFBDA93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2BB10-ECBF-5D5E-3125-48EE7C05E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6DAB3-3626-2566-CD16-796579C9F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9889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8BAA-7658-888C-631E-D84E81419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E3975-809D-2462-7751-34DC0971A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9B9790-424D-D601-028C-395383393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89B97-E227-F4D5-7066-88A1AB9758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774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8A9D5-4B9C-C471-7B98-A0C7ACEBA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70EAAB-A5DB-13C0-C21C-53258B1AF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13A7E-7B40-D419-59DE-6D2FD2442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D7A41-F504-5834-D984-A2B9C1020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484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2ECA1-B4C7-ED5D-E535-AB1B329AB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D8F714-47D5-EA66-4994-B5C978084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AED0C8-EDF8-89C7-8AD9-70C7C06EA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BF8C8-A02C-B76D-56AE-54B6F53E8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2277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BC4AB-907D-757A-E154-B4E6813CF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F5FD0-CD63-57B4-25DA-A29604484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3EDA8-3E68-0EE3-1078-D9B243385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BFDBB-1A94-45EF-5A02-CAC2A0BB32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7647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73501-E5CF-FDE8-EDA0-629BBEE2B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0658D-2A10-217C-40BF-DEEB9DCC9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8489CF-0915-7543-A36F-C1F35272F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BFA05-FCC4-D408-E3EF-B524FE9D7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8625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9B188-E55B-4B03-EACA-FC9915B3F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F027C-A257-7C3F-C31F-A3AFE2F52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F0158-83F2-F3AE-A5F1-4E1FCF2E5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6634C-D9BF-EC65-B498-71ACD8299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080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C1E06-13FF-4073-1629-BD041E939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83CC7-5E4A-CE2E-1418-E40A92006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D2253-B6F8-B0AE-3F4F-91ED62ECD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1101-5CB4-A890-94C9-0B343CEA4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86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FA67E-AD8A-0B55-780E-C3BF5543F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3861FC-6242-4795-94EC-88B9ED62A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9E7C2-C023-7093-3A2F-636635E6C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663F9-6C58-5E9A-E295-B83684454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613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E843A-1872-9D76-259C-3E1966397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EECDB-AA57-45D8-F4CC-036E00230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53A301-FA3C-D487-DAD6-69E01E169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08611-CC78-8FA9-BC38-847C2356E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261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6969B-0C63-30FD-882E-0A2639961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73259-6F78-831A-9CA7-5050241B0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9E631A-A56E-0DCB-CA75-6008E2015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A3D1A-AA34-8170-1D96-3AA08989C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029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DA0C6-D2E8-2644-B1ED-CDFEEEECA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F6FA30-D9E3-C911-47FB-A1E3E56F3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94C07-BF12-691D-16A2-9FA943AE4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71611-BD53-F8B6-0A4D-9D1D12714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5021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04845-DA9C-BC4B-FAC9-1F6FE2C6A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C65E9-17F0-36BD-79CF-FE8B052DF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B6C99A-017A-9E1D-F6BC-BCB397E33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14313-BE5F-C631-07E1-F083732B8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718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82393-D3A9-F691-FD06-AC79404E2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2867C6-01C0-8D93-443E-343B3E41A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BBDF9-C6C8-CDC5-6B98-33CA7CA76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F021E-1055-0CD1-6CBA-D52A21F82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6638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306C-7D1C-A09F-CA22-4E631C06B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139FC4-9CC9-CE27-8251-09B8A56A0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354124-A955-6CE9-E5BC-F6E0ABD79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71AC4-3888-8512-D018-5DC22A1637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0365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50EA0-EFFA-76AA-0B9C-D2F5A825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32D7CE-21C8-5A7F-D3DB-133C450B2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A96F9-7750-B88E-8BD8-9CA40654A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69FB-7010-E121-6A64-44B37E4AB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7356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D1390-6372-47D7-B1E0-0E653862C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A5768A-A323-A15D-1F4A-7CDBA7292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385E5F-1F77-BC15-324F-0717D86F6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36989-8EBC-4527-054D-7B94CB5F6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9667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875DD-9280-1CA6-A306-A6140B799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6B04D-EF62-76A5-3566-A19FFB2A7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FDC4E-46E3-DFAB-86C5-C66AC1763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EE84-638C-66B4-DBED-015D2C44D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5053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08F90-1553-101F-1733-1BC754963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194E16-544B-3461-70AE-DA1C23005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3AF3D0-DED7-CFE7-B442-CF7232A97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14C8D-B8A3-AEEA-48F7-1567A083B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34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416CC-DDC9-B29B-2260-E499239B4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95291-689D-4B04-ABDE-DA627F5D4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9B54A-E037-550C-18D4-D21C18A47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81932-84B9-8DFD-6999-A289FCD9C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8278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A7BD1-48AD-2637-636D-06C199A7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221C8-47BA-6A5D-1842-906F3EABD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E20913-C5D9-81FA-2E81-4488D2DF7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2F1E2-9139-2A88-EDC0-C503D8641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8799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5BF40-CA10-4D5C-5569-16AAE7A23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580860-231B-0D3A-49F0-D51311F26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FEAE7C-0FEA-C835-B9B8-291C8DEE7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64F3D-5560-4A29-BCF0-948848A01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856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6EA4F-1602-3362-FAC9-BB1C99A8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CE857-BCF1-6D58-FB42-482912E52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564E9-8C73-E64C-41E2-BD39587A0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9117-C98C-9E61-F199-C855C2997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469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79171-C203-A599-D785-6B114A656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69AD1-3217-74CA-303C-D4CCACA9D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3D88E-E2BC-1E70-4D98-727DAD6C8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CEEF9-0C16-39AB-AD28-A35BA8D7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AC532-FF6D-3847-8C35-321D9C307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21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864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37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452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10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212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634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40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3770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7088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FCD2F-DB96-1C49-B732-254BE999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643D29F-4EB8-EE4B-A769-FF0F00A99418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A4C87-8451-F54A-B287-741826C4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D0BB9-3816-2641-9CA3-73B35161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7C8945-FAA1-4E47-98AF-B371560D3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695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CEDEC-FC1C-6442-AEE9-74FF8339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64DF98B-702D-5D42-98E6-4CE60E391C15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D6BC4-A9F9-7A43-8193-272052BF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7FF3E-ADB2-B94D-9DA1-E41A16B0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8E008E-BC8B-7041-A000-4E87E48CB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82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794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89ED0-6551-6643-AF4B-8CE19ED1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4921095-2F85-8D48-A373-2CDB5EA880D3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0104-CB1B-0841-8076-2EC74CF9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C215F-1EF7-4546-95FD-578EC955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ACFAA2-1727-7447-8F4E-4FE2418CD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350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5CE84-C13C-184E-87A3-50A91F8C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971EF97-8D67-D348-9FE5-6124A38D9C2F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60A1A-E3E6-6E4F-B6CF-08EB8490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80283-2C35-1743-A39C-A9E37529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8D1C7E-4AB7-0C40-84B0-105D379CC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53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CD901-4006-E843-AAEA-679DB47D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E1F5DFB-78EE-FA4B-825E-8050F32A3518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4F8C6-6EBC-9948-9213-36DE8C48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A1B3C-A905-A04F-8CEE-3491C09B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BA740D-2E90-6948-BCE8-77E5A06DF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227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6AD7C-5588-BE40-92C1-A9118236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C7BC248-D64E-FB46-B9B6-5923261FDF86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E6AB4-FFCA-6044-8386-0B3F792B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7EA63-7D16-264F-8650-58584DFF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F54428-CE77-AF44-8BC3-DBA8DA242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17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E6CA5-36A7-264F-A3B6-5673E01C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EE7F84F-075E-E741-9923-16A543F0CB62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FCD3B-02FE-D24D-83B1-4019AD3E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14365-0279-AB4D-A9F2-6E4286F8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42770F-6F8A-A646-AED9-4E2D7F0F6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419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EFDE2-BA01-A546-90EC-5A1BDE5C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2DB781D-2ACF-D64F-A2C9-F1B6A73E649F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6F46A-BDAE-C445-921E-CCB309A4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C5669-481B-8B47-815C-3A01E83D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5A5B06-4D3C-9F4C-8CCC-7B0BE9BA6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15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E0499-0726-744D-B2F5-978C56F2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260679A-34DA-A747-B909-B2498E2CD527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B4CE0-90C2-7640-B6AC-4AEF64AF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5B03A-E50F-554D-81CE-16855ACF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54DF5F-9C9F-2746-A258-65B367659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96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F6C3-24AE-2849-91CD-FFC2B57F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1CD35A7-51A5-064F-815C-1277A6BD655F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1C99A-0056-8349-816F-3299D65B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F93E0-AAC6-FF49-8D93-B0D28060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B46EAB-A81F-2849-A860-49D743AC2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166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113EB-8628-E14E-942A-E8A87237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D6783C9-2919-204C-80B7-C9D56CA875F4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DB74-003E-3846-9D5B-A3404ADC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4DC2D-CAD3-524F-914D-6373A189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980F4A-3FAC-9241-9479-6ABAB4D79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89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749F-8FEA-E84D-93CA-3E0AEDB6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7C1228AE-BE32-F64C-A4AD-33715AE29B54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48ED-2F96-264C-94C6-A7BB4CBB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C64D0-181C-3646-8DFC-3FEC0041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130D4E4E-4A89-CE4F-BFDD-12B60DBB5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3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0934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CFE9C-40E5-CD45-9B4E-E248ABA5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592767C-80B1-4B46-A549-76FD257ADE3F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55494-DF90-474D-B372-C27C8536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2D81-BB94-1842-9162-0A1D211C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234A1341-5C80-674C-A918-065025392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107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ACCFB-CA72-D34C-A976-93F83B4D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0358056-E73B-394B-A284-3F814F543C59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84A6B-15AC-0142-B32F-BA756D79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F4CD5-2FA4-514D-A34B-5B026084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1FAD5964-208F-634A-AB98-991F913E7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657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238CA-1BAA-3346-91E7-05E52D97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77FC597-B53E-0047-8C3D-DA3C082BF6CD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1CE7B-4234-704F-BE95-72134D75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7AA6-25D2-B045-9117-C94F3322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BE65198D-B40F-6F4E-971D-49B127FEC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27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E9090-BDF9-A74A-A454-46F83079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731AC152-4884-464F-BEA8-2B66D898E7B8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9E19A-5679-1C44-9128-4C2733A8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DB57E-B2A0-2A4E-A4A8-2FBDDC9B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A2B0DD2F-5375-DC46-88BC-85915EBFE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40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FE886-795B-2145-B6E9-4B756F63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4FFCBF7-4718-394A-B6A2-3C7B550DEBC5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4DAD8-34C9-434A-8236-4777DB28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C3813-B6DD-8143-AB9C-65C48EAA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8B7B23FB-12C5-534B-9447-DD0B2B708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926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1F289-0D15-DE47-A373-A434821D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AA23F6ED-AE8D-CD47-9B33-164F5D857BB7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A44CE-590C-6148-9F16-BE2B5B43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6A03B-D779-DF45-A249-7DB111E4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6C7C0448-8CCF-BA4E-87E1-4E478EE7F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015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F3E5A-EC60-CF44-96AB-DC315589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949331DE-4475-C94F-8F71-F60036E1433C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3FF06-17C9-F342-9991-C40F382D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C1173-5558-D541-8396-F7B65A32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4B1E1688-A27F-EA43-AE6A-8A11D7134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552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F040B-B86C-974E-B3B7-52B38D24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E6C8159-5C46-6D4C-ADC7-F185BCED6191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857B1-8C66-A941-ABCC-52CFC50F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9C196-7FEE-6D44-A3A5-FE59ED09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D3C023F8-5C73-8F4C-B90A-5A47C476D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04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AF545-861D-BC45-9857-4D30F89A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D0D934A-09AD-114A-BE5E-88E94195A011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7E480-F67D-0B4B-B970-CBEDFD91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7873E-FDDD-3241-AED2-F49AEFD2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E808CDC2-07F1-6C4B-B514-B26882BBF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612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E836B-1A85-4C4E-AA8B-859C946C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99231A7C-BA2C-2B46-B68A-901E02B8333C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A14B-E3AA-DA43-91A9-472BC033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C12A9-8CCF-8C4C-BB52-410DB9DE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01CD1754-871E-CA41-8781-3764119F0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26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8637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87EE-4811-B144-B093-84690004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46C3FA7-A065-4D4A-A23A-0D4B0BC13271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50C86-046C-2D40-A2A4-FAA255DD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5EA0A-4DBD-8E4B-BFAE-4275E340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366E3E-592A-5845-AA60-3BC4351A7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237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7E655-4F0F-884E-953D-28173EBA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509CD97-28B3-8942-A8E7-571C5C44C841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A67E9-CC3A-E444-977E-9A32866F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0327-24CA-3043-81EC-FC5935CB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48C89C-A6FD-A94F-99F2-2A55B4B1F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329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D400-EB29-7D47-A696-19E75056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F762B6F-E307-ED4F-907F-A985FE65562A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47E7C-D037-BB48-ABA6-29447034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9F0A1-D474-3F42-9D12-1C95CB9F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BC2EB7-9CB0-CF48-BE37-3F61BAF3C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65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868E7-5B82-8049-B027-158A2A1C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07B67D2-5BE8-7540-B983-2D11615A1365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8B93A-E150-094F-9DDF-F1C1EB83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17DDD-ADEB-4145-8DB1-E3BA82FE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BAACA3-1F23-4547-B2A4-D933D6C44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87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F1092E-0A29-3C43-AC38-2D28E4AB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B6D1931-843B-154B-9E10-4A16B7502CC2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68CDE-4D6D-874A-84DC-78490C4C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115A7-032E-144B-B368-8F7AEEE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2AA531-282D-544B-98FA-AD341FE9C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189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D3904-F715-BE48-AD30-77F363B5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E5E238F-4E20-1B4B-8C85-3EB82465400A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8DFB0-D127-DF41-A1B2-B80D7EE6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ABF20-A1C3-7C48-ACCB-E2D56CAF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6814D8-5CD6-614C-B6EF-775D4431D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578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98921-1CEF-0746-A7DB-704185A2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1EFBFD6-EF0E-6744-82D2-7C4320B585C1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EF0B0-173F-3F46-A2D5-C6D2AB26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3503A-AE98-FB48-A00C-2CF0EC90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4B694F-4630-2544-AFB2-99910BEE2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766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B9FBC-DA16-F044-829A-5EE6FD0A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8301099-F081-3244-BFA1-288309F1A92A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52C56-DDFB-9649-BB18-BC6F52D3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E5301-D4EB-5646-A4BF-83182394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D64DCF-A43F-904E-8326-1E0410A8B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297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396B0-88BA-3745-9986-964E2029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B357D6F-05FA-434E-B2E8-BE38D27C69DC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2163D-72CD-F145-A595-F29F0F0D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59F8B-E6AC-194D-B73C-F8E527DA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ADCD70-8E03-8448-88E5-0F34A6CC0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623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BC07C-F8A1-3C49-AEF0-BCE59AA4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1EF190D-E6C9-064D-A5C7-89B8FA3E6B8D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9F9E-2EC6-0541-A5F8-7A19FE3F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0860C-C73B-DC4D-832E-7A2E0C22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53EFEC-A98E-3F46-8E1E-7D617BF2F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74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4446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08F6-2621-D346-AF92-83418459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66DD4D9-E2FE-554E-9E59-D39ABEBF4954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3E76A-2B06-E444-91A9-D7EFF51A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3679-3090-EF41-B352-7CDCA093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EA9345-F7BE-F943-B2FA-0F60613A3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71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492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212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194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91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</a:rPr>
              <a:pPr/>
              <a:t>2/5/2026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0787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>
            <a:extLst>
              <a:ext uri="{FF2B5EF4-FFF2-40B4-BE49-F238E27FC236}">
                <a16:creationId xmlns:a16="http://schemas.microsoft.com/office/drawing/2014/main" id="{7B3267AD-0955-3849-ADBB-56D5120E81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Text Placeholder 2">
            <a:extLst>
              <a:ext uri="{FF2B5EF4-FFF2-40B4-BE49-F238E27FC236}">
                <a16:creationId xmlns:a16="http://schemas.microsoft.com/office/drawing/2014/main" id="{FE820809-3871-5E4D-A918-240AB1A9EF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8FAA5-4B98-8245-B0D7-93991DB5E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6B0C1-2FA7-FD4E-8D9D-F0045181A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481A0-4D35-B041-996E-7517E4186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907D69F-C884-5A48-9E73-14FBCFE5B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798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Placeholder 1">
            <a:extLst>
              <a:ext uri="{FF2B5EF4-FFF2-40B4-BE49-F238E27FC236}">
                <a16:creationId xmlns:a16="http://schemas.microsoft.com/office/drawing/2014/main" id="{2EC3C7E2-27CF-F247-8B76-8BC3B054C2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9683" name="Text Placeholder 2">
            <a:extLst>
              <a:ext uri="{FF2B5EF4-FFF2-40B4-BE49-F238E27FC236}">
                <a16:creationId xmlns:a16="http://schemas.microsoft.com/office/drawing/2014/main" id="{1718F097-6EEE-FD42-A91D-F7BA7D3A78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0C710-166E-FE4C-B000-71DC072DF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DBA041-D9EA-8F41-A244-707C43911E4F}" type="datetimeFigureOut">
              <a:rPr lang="en-US" altLang="en-US"/>
              <a:pPr>
                <a:defRPr/>
              </a:pPr>
              <a:t>2/5/2026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A1535-A55D-A54C-B9CA-BBCE57230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4FF5C-0A42-CF44-B24F-EB0BA74C8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6C3BAA34-E95B-ED42-85DF-1C9BEC73C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77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Placeholder 1">
            <a:extLst>
              <a:ext uri="{FF2B5EF4-FFF2-40B4-BE49-F238E27FC236}">
                <a16:creationId xmlns:a16="http://schemas.microsoft.com/office/drawing/2014/main" id="{19D766A1-284D-ED45-9A52-78B73360A7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3059" name="Text Placeholder 2">
            <a:extLst>
              <a:ext uri="{FF2B5EF4-FFF2-40B4-BE49-F238E27FC236}">
                <a16:creationId xmlns:a16="http://schemas.microsoft.com/office/drawing/2014/main" id="{DF5A6EF9-E699-6F44-B135-777D956309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62F8B-89AF-F14D-AC52-C3881CBE1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B0CA2-5EF8-4A4E-A6C7-3B72C3C79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0DF78-360C-D447-BD37-C7309CFE6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6AD9CFC-8487-554B-833E-7AA2E89DF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233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2195"/>
            <a:ext cx="8153400" cy="863005"/>
          </a:xfrm>
        </p:spPr>
        <p:txBody>
          <a:bodyPr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89" y="1168400"/>
            <a:ext cx="9041812" cy="5689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en-US" sz="4800" b="1" dirty="0">
              <a:latin typeface="Calibri"/>
              <a:ea typeface="ＭＳ 明朝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4800" b="1" dirty="0">
                <a:latin typeface="Calibri"/>
                <a:ea typeface="ＭＳ 明朝"/>
                <a:cs typeface="Calibri"/>
              </a:rPr>
              <a:t>Announcement of 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4800" b="1" dirty="0">
                <a:latin typeface="Calibri"/>
                <a:ea typeface="ＭＳ 明朝"/>
                <a:cs typeface="Calibri"/>
              </a:rPr>
              <a:t>John the Baptist’s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4800" b="1" dirty="0">
                <a:latin typeface="Calibri"/>
                <a:ea typeface="ＭＳ 明朝"/>
                <a:cs typeface="Calibri"/>
              </a:rPr>
              <a:t>Birth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4000" b="1" i="1" dirty="0">
                <a:latin typeface="Calibri"/>
                <a:ea typeface="ＭＳ 明朝"/>
                <a:cs typeface="Calibri"/>
              </a:rPr>
              <a:t>Luke 1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en-US" sz="4000" b="1" dirty="0">
              <a:latin typeface="Calibri"/>
              <a:ea typeface="ＭＳ 明朝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en-US" sz="4000" b="1" dirty="0">
              <a:latin typeface="Calibri"/>
              <a:ea typeface="ＭＳ 明朝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en-US" sz="4000" b="1" dirty="0">
              <a:latin typeface="Calibri"/>
              <a:ea typeface="ＭＳ 明朝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600" b="1" dirty="0">
                <a:latin typeface="Calibri"/>
                <a:ea typeface="ＭＳ 明朝"/>
                <a:cs typeface="Calibri"/>
              </a:rPr>
              <a:t>Dec 19, 2021</a:t>
            </a:r>
            <a:endParaRPr lang="en-US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410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BE669-59BE-B1FB-5471-577D94FB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AC29-154E-3566-DDFC-FC6B5CBD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I. Serving While Suffering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1:5-7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115F-3ACB-9D6A-1634-ABDE778DC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88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5FFA5-6E8C-5F5B-4891-4AC8242E7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0353-69E9-28AA-CCBA-13172483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I. Serving While Suffering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1:5-7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CDD1-8D97-CE27-4589-E408C27BC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Serving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6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BAFF7-ACE2-2E6D-2DB7-EBF55DB0F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259E-DDE3-5E18-4E96-446ABC59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I. Serving While Suffering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1:5-7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FF190-C471-5419-F71E-B30C1FE3C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Serving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 Zechariah, the priest, &amp; Elizabeth are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both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righteous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, walking blamelessly before God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- 1:6.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9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0209B-107C-C95B-5110-D7A6FDC8C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D49C-5C22-0A6E-DB7C-CF8F8BF5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I. Serving While Suffering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1:5-7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56007-51A2-BA1A-5693-6DA83332D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Suffering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81518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9D2BC-346D-270A-13C0-6215B9FEC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708A-E8B4-AF44-E128-C8675657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I. Serving While Suffering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1:5-7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61408-7A9E-FD73-63AF-EB356D9D9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Suffering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BUT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, they had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no child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 their old age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3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A96D6-9DA9-C227-3F30-59C02B952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18D9-9EFE-CFA8-9AE9-72B86922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I. Serving While Suffering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1:5-7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C39B8-91A8-E780-6A26-B804D5E30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Suffering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BUT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, they had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no child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 their old age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8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1. This was not only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personally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disheartening, but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often seen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publicly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as a sign of God's disfavor.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9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F1682-DBCA-D78C-BDA2-C381ADDF8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81B9-AD38-AEF9-50D1-965000BC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I. Serving While Suffering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1:5-7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CF33-CA67-ECC2-CCA4-07A4358A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Suffering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BUT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, they had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no child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 their old age</a:t>
            </a:r>
          </a:p>
          <a:p>
            <a:pPr marL="0" indent="0"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 </a:t>
            </a:r>
            <a:r>
              <a:rPr lang="en-US" sz="3200" b="1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2.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Yet, they still walk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blamelessly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19082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63666-AF24-BA6B-5D43-2FDADD9D6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5027-050B-D97E-650F-41AEBEE0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I. Serving While Suffering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1:5-7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BD81-982F-3A09-2747-EFC8F3CD9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Suffering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BUT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, they had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no child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 their old age</a:t>
            </a:r>
          </a:p>
          <a:p>
            <a:pPr marL="0" indent="0"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 </a:t>
            </a:r>
            <a:r>
              <a:rPr lang="en-US" sz="3200" b="1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2.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Yet, they still walk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blamelessly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a. By faith, they do not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complain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	question God.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3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C34FB-BDCE-3439-DE63-AD3800B08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4D9A-7879-56BF-7AB4-5C215B31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I. Serving While Suffering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1:5-7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070D8-AA07-DA6F-13E6-DDC9E9FA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Suffering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BUT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, they had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no child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 their old age</a:t>
            </a:r>
          </a:p>
          <a:p>
            <a:pPr marL="0" indent="0"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 </a:t>
            </a:r>
            <a:r>
              <a:rPr lang="en-US" sz="3200" b="1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2.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Yet, they still walk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blamelessly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a. By faith, they do not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complain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	question God.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b. By faith, they do not let their struggle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them.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8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A9D6F-64D5-C11E-EF8C-74CFCEEEF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75B6-36E8-E7DC-3C02-89B653611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I. Serving While Suffering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1:5-7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08EE-7315-20AB-47A9-ED2DD5E3B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Suffering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BUT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, they had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no child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 their old age</a:t>
            </a:r>
          </a:p>
          <a:p>
            <a:pPr marL="0" indent="0"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 </a:t>
            </a:r>
            <a:r>
              <a:rPr lang="en-US" sz="3200" b="1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2.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Yet, they still walk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blamelessly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c. By faith, they did not let their struggle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hinder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them.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	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830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2195"/>
            <a:ext cx="8153400" cy="8630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Background</a:t>
            </a:r>
            <a:endParaRPr lang="en-US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89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89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9AFEE-E743-E144-943C-2B7FED16C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A5F4-FBB4-3C47-8DA4-8C94C919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I. Serving While Suffering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1:5-7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5223-0091-AFDB-6ED8-F5244F95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Suffering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BUT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, they had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no child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 their old age</a:t>
            </a:r>
          </a:p>
          <a:p>
            <a:pPr marL="0" indent="0"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 </a:t>
            </a:r>
            <a:r>
              <a:rPr lang="en-US" sz="3200" b="1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2.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Yet, they still walk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blamelessly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c. By faith, they did not let their struggle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hinder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them.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		d. Their righteousness proves childlessness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				was God's </a:t>
            </a:r>
            <a:r>
              <a:rPr lang="en-US" sz="3200" b="1" u="sng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sovereign</a:t>
            </a:r>
            <a:r>
              <a:rPr lang="en-US" sz="3200" b="1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 design,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				not God’s punishment. </a:t>
            </a:r>
          </a:p>
          <a:p>
            <a:pPr marL="0" indent="0"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ea typeface="ＭＳ 明朝"/>
                <a:cs typeface="Calibri" panose="020F0502020204030204" pitchFamily="34" charset="0"/>
              </a:rPr>
              <a:t>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2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E6B36-E9BF-FD31-C49A-A45B03BF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CDA6-9BCC-E77B-19A0-6561F78F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A60A4-A939-4F2B-802E-967CDD03E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354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277B2-9054-C0E9-3CA7-A5788F2B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2912-01F6-A6FA-9214-86998EC2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DF3-21CA-13CF-D347-496ECF34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Zech. was chosen "by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lot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 to burn incense - 1:8-9.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1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4468F-6C68-0F69-E726-9A8358250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2164-4D06-5936-B446-DE6911E6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5C4A9-8EDE-14DD-A470-32889702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Zech. was chosen "by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lot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 to burn incense - 1:8-9.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God sovereignly ordains Zech to be on duty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inside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the temple for this moment.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	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3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2074B-9BDD-133C-004A-569A12B28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2204-EFED-38E5-7284-D2E472FD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4DAED-1CB4-817E-6F10-EAE36217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Zech. was chosen "by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lot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 to burn incense - 1:8-9.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God sovereignly ordains Zech to be on duty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inside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the temple for this moment.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- 1 Chron 24 – priestly orders served 2x/yr;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   but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once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 lifetime for a priest.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8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C8A8-8744-C194-F037-48C94249A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CEC4-0961-8C80-6AC5-79C16E9C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A56B0-936C-274B-859D-442128B1E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Zech. was chosen "by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lot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 to burn incense - 1:8-9.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God sovereignly ordains Zech to be on duty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inside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the temple for this moment.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- 1 Chron 24 – priestly orders served 2x/yr;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   but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once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 lifetime for a priest.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2. The purpose of their childlessness is to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emphasize this conception will be a divine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miracle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1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8ECA6-3EB3-F9D9-2D8F-B0082BC19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FB55-1F9C-390F-B787-1FFEBDF9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1039-9836-E3F8-7717-9EA308E79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Zech. was chosen "by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lot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 to burn incense - 1:8-9.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3. After so many years, God's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purpose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comes to 			realization. </a:t>
            </a: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Ex/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27776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3966F-A900-DBAD-D585-26864383D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F94B-4F4F-D3CA-4BEC-834399ED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9660-094E-92E6-0694-9B6963442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Zech. was chosen "by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lot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 to burn incense - 1:8-9.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3. After so many years, God's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purpose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comes to 			realization.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Ex/ Abr &amp; Sarah, Naaman, Lazarus, 								  Paul's thorn in the flesh</a:t>
            </a: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0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D02ED-03F2-8969-D60A-32FEA3FAB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A40A-282E-8FD7-371A-CA4650B0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386ED-71E1-C205-6877-EE004915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Zech. was chosen "by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lot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 to burn incense - 1:8-9.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3. After so many years, God's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purpose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comes to 			realization.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Ex/ Abr &amp; Sarah, Naaman, Lazarus, 								  Paul's thorn in the flesh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a. God's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glory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is the story of any burden we 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bear. </a:t>
            </a: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5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36F2F-F4D1-C321-3511-E10984824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CB81-1DC5-41AA-E626-B436C7AE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0C49D-8823-1430-9477-0D67ADB6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Zech. was chosen "by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lot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 to burn incense - 1:8-9.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3. After so many years, God's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purpose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comes to 			realization.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Ex/ Abr &amp; Sarah, Naaman, Lazarus, 								  Paul's thorn in the flesh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a. God's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glory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is the story of any burden we 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bear.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b. Your burden is not your story/identity,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but an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opportunity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for God.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65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B3A6F-9CDD-86BB-6B89-3AF180B6C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7D7F-54EF-A10B-C599-7A8BAB1E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2195"/>
            <a:ext cx="8153400" cy="8630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Background</a:t>
            </a:r>
            <a:endParaRPr lang="en-US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0DD4-23B1-67F7-34D6-0E72654B7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9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1.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Savior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promised - Gen 3:15; 								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3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DB2A9-50DE-D809-C6AD-2B2A1B103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5EC-4EB2-B4B0-0B76-DE3EF8AB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2A6F-B30A-BB38-4C66-06ADE2EB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v 11 - God speaks through an "angel"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	= "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messenger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 (Psalm 104:4; Heb 1:7).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7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15C1-EA04-60EA-C77E-53119F14E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0737-598F-B802-5F5C-58874F79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9CC12-E66E-CD4A-EC17-9AF7B302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v 11 - God speaks through an "angel"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	= "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messenger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 (Psalm 104:4; Heb 1:7).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	* These are God's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1st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words in 400 yrs.,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and spoken from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temple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7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4BD7A-3F34-6DA5-DC94-99E275B02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424E-C0E4-3AFC-7397-B483723F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BF3E1-1D51-00B2-A350-5AE14B8E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v 11 - God speaks through an "angel"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	= "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messenger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 (Psalm 104:4; Heb 1:7).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	* These are God's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1st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words in 400 yrs.,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and spoken from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temple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C. v 12 - Zech was troubled &amp; afraid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= concern for impending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danger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8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241BB-B89C-DE77-ACCB-4B2DDCB03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B6DF-38F2-15A5-CE1A-CE9ACACB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0537-017F-C2E0-686B-B15A1AB2B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v 13-17 - But Gabriel (v19) delivers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positive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			  message.</a:t>
            </a: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2791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AF0DF-367A-362B-572D-DF9613A6A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CEF9-BC1A-60B3-A435-92C7EA5A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85800-672B-3A4E-5A49-E92FDE63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v 13-17 - But Gabriel (v19) delivers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positive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			  message.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v 13a "Do not be afraid" - a message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comfort</a:t>
            </a:r>
            <a:endParaRPr lang="en-US" sz="3200" b="1" i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14D9C-F5E6-C986-4371-FCE090AE8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9039-3C57-1A01-0DE0-7BA7D983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55B6-20E6-2526-46A0-0906AE146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v 13-17 - But Gabriel (v19) delivers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positive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			  message.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v 13a "Do not be afraid" - a message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comfort</a:t>
            </a:r>
            <a:endParaRPr lang="en-US" sz="3200" b="1" i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2. v 13b "your prayer has been heard" = a message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    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confirmation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2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93898-724F-9320-9AC1-3E1C69975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895C-CA68-0E34-78F2-3596C74B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178B-FC0F-D832-738E-94BBB0636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v 13-17 - But Gabriel (v19) delivers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positive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			  message.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v 13a "Do not be afraid" - a message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comfort</a:t>
            </a:r>
            <a:endParaRPr lang="en-US" sz="3200" b="1" i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2. v 13b "your prayer has been heard" = a message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    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confirmation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3. v 13c "you wife Elizabeth will bear a son"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	- a message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completion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6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5ED87-ACFE-A8AA-0686-EBD62E6B6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643E-B0FC-4385-A86E-66E50037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8F1D6-0D5A-434B-EC71-53D81FCD8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v 13-17 - But Gabriel (v19) delivers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positive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			  message.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4. v 14 - a message of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joy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 personally &amp; publicly.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11476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BDDF9-756A-1B8C-A529-AF9CA03F0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C18F-F138-954E-CAEF-D7C77F32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D14D-456C-91A7-21B3-CD7AED703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v 13-17 - But Gabriel (v19) delivers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positive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			  message.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4. v 14 - a message of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joy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 personally &amp; publicly.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5. v 15 - a message of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calling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&amp;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regeneration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    from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womb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 (cp. Jer 1:4-5)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7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94F66-C808-1D62-B2D8-F9D0A6459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F591-0F62-1EDA-C7E6-93D3FC48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69DF-EF92-3AEC-D1F7-76700724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v 13-17 - But Gabriel (v19) delivers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positive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			  message.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4. v 14 - a message of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joy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= personally &amp; publicly.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5. v 15 - a message of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calling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&amp;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regeneration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    from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womb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 (cp. Jer 1:4-5)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6. v 16-17a - a message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fulfilled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prophecy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	(Mal 3:1; 4:5-6).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2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A2700-4C50-9F94-FF6E-E9B7E86BC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47F9-64DC-3725-3D4F-09D30FFC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2195"/>
            <a:ext cx="8153400" cy="8630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Background</a:t>
            </a:r>
            <a:endParaRPr lang="en-US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A19F-20C2-1295-3470-ACDCB799C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9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1.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Savior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promised - Gen 3:15; 								   Gen 12:1-3; 49:8-10 (2500BC); 2 Sam 7 (1000BC)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10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B5E56-32DE-FD68-687D-9A980C86F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7733-77E6-6E61-D94A-DD6B58D7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392D-4C34-FBA9-2D04-6684A41F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v 13-17 - But Gabriel (v19) delivers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positive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			  message.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7. v 17b - a message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salvation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935732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8301B-5A5D-3EED-39F0-D8EAF65BA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EBD0-72F6-EF50-5C1F-66EF8EBA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57494-F586-5B1B-4BE1-C45281CE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v 13-17 - But Gabriel (v19) delivers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positive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			  message.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7. v 17b - a message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salvation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	("turn hearts" = change,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convert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8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006CA-BCC1-02DA-3494-9CE20063D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E4F2-2448-2BD0-2360-D6D45C7B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186A-6D31-EEB6-9F06-A62DAEFB7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v 13-17 - But Gabriel (v19) delivers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positive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			  message.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7. v 17b - a message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salvation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	("turn hearts" = change,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convert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8. v 19 - a message of "good news”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	 (Gk. "</a:t>
            </a:r>
            <a:r>
              <a:rPr lang="en-US" sz="3200" b="1" dirty="0" err="1">
                <a:latin typeface="Calibri"/>
                <a:ea typeface="ＭＳ 明朝"/>
                <a:cs typeface="Calibri"/>
              </a:rPr>
              <a:t>euangelizō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") =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________</a:t>
            </a: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3BDFE-4367-A1B8-60F2-EA5EA2C23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0B85-3B81-344D-D3DE-9401A722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DFC5-C0C9-7A39-5B1B-ED8ECBF72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v 13-17 - But Gabriel (v19) delivers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positive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			  message.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7. v 17b - a message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salvation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	("turn hearts" = change,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convert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8. v 19 - a message of "good news”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	 (Gk. "</a:t>
            </a:r>
            <a:r>
              <a:rPr lang="en-US" sz="3200" b="1" dirty="0" err="1">
                <a:latin typeface="Calibri"/>
                <a:ea typeface="ＭＳ 明朝"/>
                <a:cs typeface="Calibri"/>
              </a:rPr>
              <a:t>euangelizō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") =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GOSPEL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9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A7CC9-7E11-5B4D-A702-F11ECD4C1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1538-0A01-DDBD-37D5-EA60B2CF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II. God Speaks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1:8-19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03B0B-70CA-4FC1-CEDD-9D1081B74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E. At last, Zech &amp; Eliz's son, John, will be the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messenger to announce 	God's long-awaited,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oft-promised coming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Messiah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!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6494928"/>
      </p:ext>
    </p:extLst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1CFC3-1BC1-48BA-2C87-C0899E4C9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E04D-9428-28EC-8764-EA27BA3A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176C6-37FA-8460-F3DB-79A6C6DF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25446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516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20B3E-BC92-7407-F40E-394EC1B71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7DD5-EAA5-F261-45CB-DAB3496B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69680-C537-3A68-38D3-D53D3D8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"How shall I know this?”  (v18)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Zech asks for a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sign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0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4D5B7-5954-879A-C995-0A3A67F68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51D7-4581-16CF-5624-2027674B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8E04-88BF-3A1E-1EF7-0CDCEFB1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God reminds humans who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they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are, &amp; Who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115737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CFD07-FC2F-43F5-0D72-515378C9E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B463-41B2-67D9-147B-9A6320F8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36FAE-BE16-4291-2F46-60F85FC4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God reminds humans who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they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are, &amp; Who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When Abram &amp; Sarah doubted, God says,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"Is anything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too hard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for the LORD?" 																	(Gen 18:14).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0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AAA19-F537-C384-D45E-C68F9F2FF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A16F-69B8-0571-0053-321CEF77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ABD14-2D4D-6DAE-CF44-C69BD8831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God reminds humans who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they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are, &amp; Who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When Abram &amp; Sarah doubted, God says,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"Is anything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too hard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for the LORD?" 																	(Gen 18:14).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As a reminder of their doubt, the child is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  named "Isaac" = "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laughter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3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5739E-FA06-0BDC-FE86-C0926A25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45F7-A01C-2DD2-5226-87CD6F8C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2195"/>
            <a:ext cx="8153400" cy="8630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Background</a:t>
            </a:r>
            <a:endParaRPr lang="en-US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D570-7F50-8E8D-A34B-8F0AAD073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9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1.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Savior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promised - Gen 3:15; 								   Gen 12:1-3; 49:8-10 (2500BC); 2 Sam 7 (1000BC)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2. Israel’s apostacy, captivities, return </a:t>
            </a:r>
            <a:r>
              <a:rPr lang="en-US" sz="3100" b="1" dirty="0">
                <a:latin typeface="Calibri"/>
                <a:ea typeface="ＭＳ 明朝"/>
                <a:cs typeface="Calibri"/>
              </a:rPr>
              <a:t>(900-500BC)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2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9EEA4-D85B-7365-281F-806C7208E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E98F-9691-4D21-A676-E408EFEF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2F189-0ED4-DC2F-E5A2-5B9E41D0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God reminds humans who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they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are, &amp; Who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2. When Zech doubts, God says, "“I am Gabriel.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I stand in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presence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of God, and I was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sent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to 	speak to you and to bring you this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good news." - Lk 1:19.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AAACA-1CC8-1000-5F25-C7ADD8455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1E34-3912-659C-932B-33AAD7F7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FF22-63AB-3F55-8FFF-B44FC5D0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God reminds humans who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they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are, &amp; Who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2. When Zech doubts, God says, "“I am Gabriel.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I stand in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presence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of God, and I was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sent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to 	speak to you and to bring you this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good news." - Lk 1:19.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 	- As a reminder, Zech is stricken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mute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until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  John is born - 1:20.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4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4EA9D-F311-183E-D97A-C73AB785F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CC9D-9303-E802-AFDD-C5664F7D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BA70-D666-CD5A-1674-45B75D2F4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C. Cp. Lk 1:34 - Mary asks the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same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question, but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out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wonder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, not disbelief, as seen in v 37,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705831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4D7AC-EF00-3231-9F62-788541652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9EDB-B1E8-98EC-2DAA-84156D20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83F3-5FE6-AFFA-83A4-50DCCBCCE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C. Cp. Lk 1:34 - Mary asks the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same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question, but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out of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wonder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, not disbelief, as seen in v 37,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"For nothing will be impossible with God.”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[38] And Mary said, “Behold, I am the servant of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the Lord; let it be to me according to your word.”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7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6FA58-43C3-7D8F-0628-A3A471C01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DB0B-9406-8E8F-638C-4E29F580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F4260-A7DF-01EF-67FF-839D65B08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Zech can't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speak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and returns to his house 																	- v 20-23.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001187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1243B-4C27-44EB-D11C-8CB946375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77BB-AF19-269C-DCBF-1788583D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5A29A-2F74-0065-EA0B-0B6C4B71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Zech can't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speak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and returns to his house 																	- v 20-23.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Can you imagine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eagerness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of being on the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precipice of history and not be able to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tell anybody?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1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89EBF-2733-7443-F7D9-C723DCF23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1F44-FFEE-AC3E-8A6D-918E819E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III. Zechariah Doubts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1:18-23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B7BDF-FF0F-F286-B1A5-59A402144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Zech can't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speak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and returns to his house 																	- v 20-23.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Can you imagine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eagerness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of being on the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precipice of history and not be able to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tell anybody?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2. Can you imagine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shame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of being on the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precipice of history and not be able to tell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anybody because of your doubt?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0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5ED30-C5BB-8D36-2598-D7CE02DAC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88AF-59B3-002D-74F8-F39AC0E2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3A88-0FE8-0B13-F8FB-1982C1C5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93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87489-2003-9571-EC79-567FAB1E7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B39F-E345-DF3B-C971-C6073F77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7B777-E0F8-95EC-E157-94E94BE1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New life in Zech &amp; Eliz's home. 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0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2B708-86BA-5875-9FA9-94198231E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8153-EBFA-221B-4264-F54CAE4A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15657-51C3-0372-C9FF-E239D59A8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New life in Zech &amp; Eliz's home.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God's promise is fulfilled &amp; God has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resolved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their issue!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9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7ABEA-58CA-4343-7A44-4F7EDFCCD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73E0-BF57-242D-F7A8-FA8E90E7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2195"/>
            <a:ext cx="8153400" cy="8630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Background</a:t>
            </a:r>
            <a:endParaRPr lang="en-US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DC41-C10A-6423-4C05-F81EE5D3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9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1.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Savior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promised - Gen 3:15; 								   Gen 12:1-3; 49:8-10 (2500BC); 2 Sam 7 (1000BC)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2. Israel’s apostacy, captivities, return </a:t>
            </a:r>
            <a:r>
              <a:rPr lang="en-US" sz="3100" b="1" dirty="0">
                <a:latin typeface="Calibri"/>
                <a:ea typeface="ＭＳ 明朝"/>
                <a:cs typeface="Calibri"/>
              </a:rPr>
              <a:t>(900-500BC)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3.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Malachi’s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prophecies (post-exile, 2nd temple, 										     corrupt worship, famine)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3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360F4-0BE8-B927-2F0E-107D30F41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6428E-68F5-899C-BFD7-032A8B17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4496B-99F0-93F4-4FC4-316D16E8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New life in Zech &amp; Eliz's home.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God's promise is fulfilled &amp; God has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resolved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their issue!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2.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Privately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&amp;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publicly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Z&amp;E suffered for years, 				but that's not the end of their story.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v 13,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9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4BEDD-7312-0FFF-4FC5-763BDE4F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A7E6-53A2-6F10-4A0F-BFD160A5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13FC-F6AB-5E03-5EF0-2BA41CA3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New life in Zech &amp; Eliz's home.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God's promise is fulfilled &amp; God has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resolved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their issue!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2.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Privately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&amp;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publicly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Z&amp;E suffered for years, 				but that's not the end of their story.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v 13, "Do not be afraid, Zechariah, for your 						 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prayer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has been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heard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1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6C08-BEFF-A245-5A5E-85A4283C2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F014-D5EF-8C47-551D-A2329FF0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4415-3330-F7E6-4486-DE4B95F0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New life in Zech &amp; Eliz's home.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1. God's promise is fulfilled &amp; God has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resolved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			their issue!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2.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Privately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&amp; </a:t>
            </a:r>
            <a:r>
              <a:rPr lang="en-US" sz="3200" b="1" i="1" dirty="0">
                <a:latin typeface="Calibri"/>
                <a:ea typeface="ＭＳ 明朝"/>
                <a:cs typeface="Calibri"/>
              </a:rPr>
              <a:t>publicly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Z&amp;E suffered for years, 				but that's not the end of their story.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v 13, "Do not be afraid, Zechariah, for your 						 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prayer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has been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heard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"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v 25, "The Lord . . . looked on me, to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take away 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				  my reproach."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2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71391-B138-DE34-73CA-87966D9F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11B8-1E43-F00F-2054-9D41E317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AD40-0B52-6225-F93D-388B85B8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A. New life in Zech &amp; Eliz's home.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3. God not only works his eternal plan, but also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blesses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the individual vessels through whom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he will carry out that plan.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410583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C6C60-E354-66B6-F963-0AB84A79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49D8-6A25-3EBC-8D19-BE356EAB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CDCE-36B5-4B64-2402-74574EB2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New life in God's plan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014626"/>
      </p:ext>
    </p:extLst>
  </p:cSld>
  <p:clrMapOvr>
    <a:masterClrMapping/>
  </p:clrMapOvr>
  <p:transition spd="slow">
    <p:randomBar dir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2861B-A95A-A69B-581F-900F0C593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B8DD-847A-0EB2-5F1E-D72BD5B4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D944B-A861-25C0-7034-239D30F00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New life in God's plan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 1. After 400 yrs silence,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forerunner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of Messiah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is conceived. 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7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00AF2-90A8-4669-5627-96DBCE55B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8B8E-6A4A-76DA-74EE-453CE493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F637-D75D-AC7A-1612-E14C4EA5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New life in God's plan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 1. After 400 yrs silence,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forerunner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of Messiah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is conceived.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God is preparing to insert himself into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creation, become a man, bring life, and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establish his kingdom - 1:13-17.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3810E-B022-204F-5C9D-DAC656B7A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8545-B91E-43CA-88D3-E094C89F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36E6B-6EDD-EC6F-9D9C-2483E5FB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New life in God's plan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 2. These birth narratives of John &amp; Jesus are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foreshadowed in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Exodus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-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491728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3900-6EC5-D785-9E52-1B63430A6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6B84-A9F2-16D7-6234-183A9849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4894D-9882-B305-8AFD-FAC9C14FD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B. New life in God's plan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  2. These birth narratives of John &amp; Jesus are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foreshadowed in the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Exodus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- after 400 years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of slavery, darkness, and anticipation,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deliverance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comes!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Exod 3:7-8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3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F61D0-7997-32A6-A2DA-D12DA9657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0B52-5462-91AD-0FEE-29CADEC7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2732B-5C65-5368-4D19-BFDB3913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C. By naming the child "John", Zech shows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belief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&amp;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obedience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and his 	tongue is loosed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- 1:57-80.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14036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A12E2-E69B-A7C6-1F1A-9D91C4FB1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279C-8402-FDEC-80FB-B7322B35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2195"/>
            <a:ext cx="8153400" cy="8630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Background</a:t>
            </a:r>
            <a:endParaRPr lang="en-US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0081B-9685-CE26-EFDE-61966013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9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1.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Savior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promised - Gen 3:15; 								   Gen 12:1-3; 49:8-10 (2500BC); 2 Sam 7 (1000BC)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2. Israel’s apostacy, captivities, return </a:t>
            </a:r>
            <a:r>
              <a:rPr lang="en-US" sz="3100" b="1" dirty="0">
                <a:latin typeface="Calibri"/>
                <a:ea typeface="ＭＳ 明朝"/>
                <a:cs typeface="Calibri"/>
              </a:rPr>
              <a:t>(900-500BC)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3.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Malachi’s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prophecies (post-exile, 2nd temple, 										     corrupt worship, famine)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Mal 3:1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Mal 4:5-6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3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DAF65-716A-CB6B-6989-14D2AD131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8ED7-1293-E470-20B9-F28B725D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72271-940A-5052-689E-7EB58F8E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Out of the pain, silence, and darkness of history,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JOY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has come!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- 1:14 																	- 1:19														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479831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1559D-3117-149F-B0A4-35578817B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BA5E-6B03-D447-A3AF-FF4652ED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ACCB0-5B36-E116-389D-9012C2101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Out of the pain, silence, and darkness of history,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JOY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has come!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- 1:14 																	- 1:19																	- 1:39-45 - Still in the womb, baby John leaps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upon Mary's greeting.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- Cp. 1:15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5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B73BA-2BFD-27AB-CB23-98019D83B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FA31-3B3B-9227-E49C-A5BD7131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CAFA-39C2-F553-FE63-7E4E3E266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Out of the pain, silence, and darkness of history,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JOY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has come!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- 1:14 																	- 1:19																	- 1:39-45 - Still in the womb, baby John leaps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upon Mary's greeting.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- Cp. 1:15 . . . and he will be filled with the 				   Holy Spirit, even from his mother’s womb. 			   (														 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3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A4DF5-2A44-23AC-8295-666BA59F2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4CDF-0DE4-4648-C47B-C57CA614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A577-B832-DBF3-FC96-F12AF431D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Out of the pain, silence, and darkness of history,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JOY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has come!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- 1:14 																	- 1:19																	- 1:39-45 - Still in the womb, baby John leaps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upon Mary's greeting.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	- Cp. 1:15 . . . and he will be filled with the 				   Holy Spirit, even from his mother’s womb. 			   (Also, a 6 mo. fetus can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hear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&amp; feel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joy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0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604E5-E317-1AC2-0470-4518CAD0C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9C24-56F3-C277-3CD0-CED57F78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267CC-D0A2-0EF0-E33A-6791FE7B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Out of the pain, silence, and darkness of history,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JOY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has come! </a:t>
            </a:r>
          </a:p>
          <a:p>
            <a:pPr marL="0" indent="0"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1:65-66 -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who hear of this recognize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			God is at work.</a:t>
            </a: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823821"/>
      </p:ext>
    </p:extLst>
  </p:cSld>
  <p:clrMapOvr>
    <a:masterClrMapping/>
  </p:clrMapOvr>
  <p:transition spd="slow">
    <p:wip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AC68B-B513-AC1C-209E-DF868DCDC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D3F1-4991-8DCB-0E57-B5B01489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C024-4F73-BFA5-AE32-5C43BA8BD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Out of the pain, silence, and darkness of history,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JOY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has come! </a:t>
            </a:r>
          </a:p>
          <a:p>
            <a:pPr marL="0" indent="0"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1:65-66 -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who hear of this recognize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			God is at work.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- John 1:29 Behold the Lamb of God who </a:t>
            </a:r>
          </a:p>
          <a:p>
            <a:pPr marL="0" indent="0">
              <a:buNone/>
            </a:pP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						takes away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the sin of the world.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9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9CEFC-9757-BA3D-730A-380167633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394C-D607-AFB4-6CEC-A9859399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IV. Life Given</a:t>
            </a:r>
            <a:b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- </a:t>
            </a:r>
            <a:r>
              <a:rPr lang="en-US" sz="3200" b="1" i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Luke 1:24-25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59B6-FB23-9366-B818-067B5EFF2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347451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D. Out of the pain, silence, and darkness of history,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JOY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has come! </a:t>
            </a:r>
          </a:p>
          <a:p>
            <a:pPr marL="0" indent="0"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-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1:65-66 -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who hear of this recognize 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			God is at work.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- John 1:29 Behold the Lamb of God who </a:t>
            </a:r>
          </a:p>
          <a:p>
            <a:pPr marL="0" indent="0">
              <a:buNone/>
            </a:pP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						takes away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the sin of the world.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* Christ has been born to 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take away</a:t>
            </a:r>
          </a:p>
          <a:p>
            <a:pPr marL="0" indent="0">
              <a:buNone/>
            </a:pP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reproach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!  (1:25)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4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3D490-4C9F-D3BC-CB87-280157148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41F9-20A6-B235-D76E-0DBF65AD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Conclusion / Application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7808-06F2-C4F5-595E-B04E1001C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168400"/>
            <a:ext cx="9041812" cy="5689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598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CC06C-670B-72DE-C463-24311B4C6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45A0-75B1-F7BF-32DC-F7402E94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Conclusion / Application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F28A-E3EB-2775-17C4-BA102E05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God uses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human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instruments to accomplish 				his plan.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3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46DBB-8BBD-79C1-2C43-208E80943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08A8-B128-EA34-A66B-9E4B66BE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Conclusion / Application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D1182-9CF3-5A93-8333-00C211AF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God uses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human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instruments to accomplish 				his plan.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Our longing, suffering, darkness is not our story,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it's a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momentary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chapter in God's story.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6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F45DB-0420-5C86-7A6F-9F6D56A99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22F1-D7B7-F192-56E3-3070662A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2195"/>
            <a:ext cx="8153400" cy="8630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Background</a:t>
            </a:r>
            <a:endParaRPr lang="en-US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5174-4DF3-FBC2-9DAF-C66D0588E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9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1. A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Savior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promised - Gen 3:15; 								   Gen 12:1-3; 49:8-10 (2500BC); 2 Sam 7 (1000BC)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2. Israel’s apostacy, captivities, return </a:t>
            </a:r>
            <a:r>
              <a:rPr lang="en-US" sz="3100" b="1" dirty="0">
                <a:latin typeface="Calibri"/>
                <a:ea typeface="ＭＳ 明朝"/>
                <a:cs typeface="Calibri"/>
              </a:rPr>
              <a:t>(900-500BC)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3.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Malachi’s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prophecies (post-exile, 2nd temple, 										     corrupt worship, famine)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Mal 3:1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Mal 4:5-6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4. 400 years of 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silence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2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1E830-4AEB-FAE8-AA7D-D2106313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9CCC-5782-1886-573C-DCD507E8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Conclusion / Application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4B28-C32E-D127-13F0-AF2072C1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God uses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human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instruments to accomplish 				his plan.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Our longing, suffering, darkness is not our story,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it's a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momentary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chapter in God's story.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Often, God works through weakness &amp; difficulty,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and the brightness of his power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shines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brighter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77EC4-F823-6808-F184-6D5B7A1B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58FE-2DB4-0B7B-B5BD-9A4876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379298" cy="10662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Conclusion / Application</a:t>
            </a:r>
            <a:endParaRPr lang="en-US" sz="3200" i="1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EB0A-28D2-9515-B96E-B7C6E96A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8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God uses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human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instruments to accomplish 				his plan.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Our longing, suffering, darkness is not our story,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it's a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momentary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chapter in God's story.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Often, God works through weakness &amp; difficulty,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and the brightness of his power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shines </a:t>
            </a:r>
            <a:r>
              <a:rPr lang="en-US" sz="3200" b="1" i="1" u="sng" dirty="0">
                <a:latin typeface="Calibri"/>
                <a:ea typeface="ＭＳ 明朝"/>
                <a:cs typeface="Calibri"/>
              </a:rPr>
              <a:t>brighter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1 Pet 1:6-9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 panose="020F0502020204030204" pitchFamily="34" charset="0"/>
              <a:ea typeface="ＭＳ 明朝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b="1" dirty="0"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 </a:t>
            </a: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5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F7916-7B13-1017-7DDF-B32EF455C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644F-C114-7911-8D43-9B66CC33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2195"/>
            <a:ext cx="8153400" cy="863005"/>
          </a:xfrm>
        </p:spPr>
        <p:txBody>
          <a:bodyPr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FF374-7015-2CBA-F15C-E08478BE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9" y="1168400"/>
            <a:ext cx="9041812" cy="5689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en-US" sz="4800" b="1" dirty="0">
              <a:latin typeface="Calibri"/>
              <a:ea typeface="ＭＳ 明朝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4800" b="1" dirty="0">
                <a:latin typeface="Calibri"/>
                <a:ea typeface="ＭＳ 明朝"/>
                <a:cs typeface="Calibri"/>
              </a:rPr>
              <a:t>Announcement of 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4800" b="1" dirty="0">
                <a:latin typeface="Calibri"/>
                <a:ea typeface="ＭＳ 明朝"/>
                <a:cs typeface="Calibri"/>
              </a:rPr>
              <a:t>John the Baptist’s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4800" b="1" dirty="0">
                <a:latin typeface="Calibri"/>
                <a:ea typeface="ＭＳ 明朝"/>
                <a:cs typeface="Calibri"/>
              </a:rPr>
              <a:t>Birth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4000" b="1" i="1" dirty="0">
                <a:latin typeface="Calibri"/>
                <a:ea typeface="ＭＳ 明朝"/>
                <a:cs typeface="Calibri"/>
              </a:rPr>
              <a:t>Luke 1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en-US" sz="4000" b="1" dirty="0">
              <a:latin typeface="Calibri"/>
              <a:ea typeface="ＭＳ 明朝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en-US" sz="4000" b="1" dirty="0">
              <a:latin typeface="Calibri"/>
              <a:ea typeface="ＭＳ 明朝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en-US" sz="4000" b="1" dirty="0">
              <a:latin typeface="Calibri"/>
              <a:ea typeface="ＭＳ 明朝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600" b="1" dirty="0">
                <a:latin typeface="Calibri"/>
                <a:ea typeface="ＭＳ 明朝"/>
                <a:cs typeface="Calibri"/>
              </a:rPr>
              <a:t>Dec 19, 2021</a:t>
            </a:r>
            <a:endParaRPr lang="en-US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0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A8CC8-BCAF-BCA6-B64C-BC661EDCE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CEC5-C3D3-D25C-2466-D791D9BA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2195"/>
            <a:ext cx="8153400" cy="8630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dist="12700" dir="2700000" algn="tl" rotWithShape="0">
                    <a:srgbClr val="000000">
                      <a:alpha val="45000"/>
                    </a:srgbClr>
                  </a:outerShdw>
                </a:effectLst>
              </a:rPr>
              <a:t>Background</a:t>
            </a:r>
            <a:endParaRPr lang="en-US" dirty="0">
              <a:solidFill>
                <a:schemeClr val="tx1"/>
              </a:solidFill>
              <a:effectLst>
                <a:outerShdw dist="12700" dir="2700000" algn="tl" rotWithShape="0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A81F-D581-3BD4-8C71-2B1B56B69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9" y="1168400"/>
            <a:ext cx="9041812" cy="568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 5. Luke's "orderly account" will include Malachi’s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fulfilled prophecy so as to give Theophilus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3200" b="1" dirty="0">
                <a:latin typeface="Calibri"/>
                <a:ea typeface="ＭＳ 明朝"/>
                <a:cs typeface="Calibri"/>
              </a:rPr>
              <a:t>		</a:t>
            </a:r>
            <a:r>
              <a:rPr lang="en-US" sz="3200" b="1" u="sng" dirty="0">
                <a:latin typeface="Calibri"/>
                <a:ea typeface="ＭＳ 明朝"/>
                <a:cs typeface="Calibri"/>
              </a:rPr>
              <a:t>certainty</a:t>
            </a:r>
            <a:r>
              <a:rPr lang="en-US" sz="3200" b="1" dirty="0">
                <a:latin typeface="Calibri"/>
                <a:ea typeface="ＭＳ 明朝"/>
                <a:cs typeface="Calibri"/>
              </a:rPr>
              <a:t> of the life of Jesus -1:1-4.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sz="3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87580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1 - Green format Red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late blue - orange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1 - Green format Red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5535</TotalTime>
  <Words>4842</Words>
  <Application>Microsoft Office PowerPoint</Application>
  <PresentationFormat>On-screen Show (4:3)</PresentationFormat>
  <Paragraphs>1047</Paragraphs>
  <Slides>82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ＭＳ 明朝</vt:lpstr>
      <vt:lpstr>ＭＳ Ｐゴシック</vt:lpstr>
      <vt:lpstr>Aptos</vt:lpstr>
      <vt:lpstr>Arial</vt:lpstr>
      <vt:lpstr>Calibri</vt:lpstr>
      <vt:lpstr>Century Gothic</vt:lpstr>
      <vt:lpstr>Tahoma</vt:lpstr>
      <vt:lpstr>Wingdings 3</vt:lpstr>
      <vt:lpstr>Ion</vt:lpstr>
      <vt:lpstr>1_1 - Green format Red ribbon</vt:lpstr>
      <vt:lpstr>1_Slate blue - orange ribbon</vt:lpstr>
      <vt:lpstr>2_1 - Green format Red ribbon</vt:lpstr>
      <vt:lpstr>PowerPoint Presentation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    I. Serving While Suffering - Luke 1:5-7</vt:lpstr>
      <vt:lpstr>    I. Serving While Suffering - Luke 1:5-7</vt:lpstr>
      <vt:lpstr>    I. Serving While Suffering - Luke 1:5-7</vt:lpstr>
      <vt:lpstr>    I. Serving While Suffering - Luke 1:5-7</vt:lpstr>
      <vt:lpstr>    I. Serving While Suffering - Luke 1:5-7</vt:lpstr>
      <vt:lpstr>    I. Serving While Suffering - Luke 1:5-7</vt:lpstr>
      <vt:lpstr>    I. Serving While Suffering - Luke 1:5-7</vt:lpstr>
      <vt:lpstr>    I. Serving While Suffering - Luke 1:5-7</vt:lpstr>
      <vt:lpstr>    I. Serving While Suffering - Luke 1:5-7</vt:lpstr>
      <vt:lpstr>    I. Serving While Suffering - Luke 1:5-7</vt:lpstr>
      <vt:lpstr>    I. Serving While Suffering - Luke 1:5-7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II. God Speaks - Luke 1:8-19</vt:lpstr>
      <vt:lpstr>    III. Zechariah Doubts - Luke 1:18-23</vt:lpstr>
      <vt:lpstr>    III. Zechariah Doubts - Luke 1:18-23</vt:lpstr>
      <vt:lpstr>    III. Zechariah Doubts - Luke 1:18-23</vt:lpstr>
      <vt:lpstr>    III. Zechariah Doubts - Luke 1:18-23</vt:lpstr>
      <vt:lpstr>    III. Zechariah Doubts - Luke 1:18-23</vt:lpstr>
      <vt:lpstr>    III. Zechariah Doubts - Luke 1:18-23</vt:lpstr>
      <vt:lpstr>    III. Zechariah Doubts - Luke 1:18-23</vt:lpstr>
      <vt:lpstr>    III. Zechariah Doubts - Luke 1:18-23</vt:lpstr>
      <vt:lpstr>    III. Zechariah Doubts - Luke 1:18-23</vt:lpstr>
      <vt:lpstr>    III. Zechariah Doubts - Luke 1:18-23</vt:lpstr>
      <vt:lpstr>    III. Zechariah Doubts - Luke 1:18-23</vt:lpstr>
      <vt:lpstr>    III. Zechariah Doubts - Luke 1:18-23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IV. Life Given - Luke 1:24-25</vt:lpstr>
      <vt:lpstr>    Conclusion / Application</vt:lpstr>
      <vt:lpstr>    Conclusion / Application</vt:lpstr>
      <vt:lpstr>    Conclusion / Application</vt:lpstr>
      <vt:lpstr>    Conclusion / Application</vt:lpstr>
      <vt:lpstr>    Conclusion / Application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Vanaman</dc:creator>
  <cp:lastModifiedBy>MRMS Admin</cp:lastModifiedBy>
  <cp:revision>57</cp:revision>
  <dcterms:created xsi:type="dcterms:W3CDTF">2025-12-10T16:36:27Z</dcterms:created>
  <dcterms:modified xsi:type="dcterms:W3CDTF">2026-02-05T16:47:44Z</dcterms:modified>
</cp:coreProperties>
</file>