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  <p:sldMasterId id="2147483788" r:id="rId2"/>
  </p:sldMasterIdLst>
  <p:notesMasterIdLst>
    <p:notesMasterId r:id="rId53"/>
  </p:notesMasterIdLst>
  <p:sldIdLst>
    <p:sldId id="6727" r:id="rId3"/>
    <p:sldId id="6736" r:id="rId4"/>
    <p:sldId id="266" r:id="rId5"/>
    <p:sldId id="6737" r:id="rId6"/>
    <p:sldId id="6738" r:id="rId7"/>
    <p:sldId id="6739" r:id="rId8"/>
    <p:sldId id="6740" r:id="rId9"/>
    <p:sldId id="6741" r:id="rId10"/>
    <p:sldId id="6742" r:id="rId11"/>
    <p:sldId id="6743" r:id="rId12"/>
    <p:sldId id="6745" r:id="rId13"/>
    <p:sldId id="6744" r:id="rId14"/>
    <p:sldId id="6746" r:id="rId15"/>
    <p:sldId id="6747" r:id="rId16"/>
    <p:sldId id="6748" r:id="rId17"/>
    <p:sldId id="6749" r:id="rId18"/>
    <p:sldId id="6750" r:id="rId19"/>
    <p:sldId id="6751" r:id="rId20"/>
    <p:sldId id="6752" r:id="rId21"/>
    <p:sldId id="6753" r:id="rId22"/>
    <p:sldId id="6754" r:id="rId23"/>
    <p:sldId id="6755" r:id="rId24"/>
    <p:sldId id="6756" r:id="rId25"/>
    <p:sldId id="6757" r:id="rId26"/>
    <p:sldId id="6758" r:id="rId27"/>
    <p:sldId id="6759" r:id="rId28"/>
    <p:sldId id="6760" r:id="rId29"/>
    <p:sldId id="6761" r:id="rId30"/>
    <p:sldId id="6762" r:id="rId31"/>
    <p:sldId id="6763" r:id="rId32"/>
    <p:sldId id="6764" r:id="rId33"/>
    <p:sldId id="6765" r:id="rId34"/>
    <p:sldId id="6766" r:id="rId35"/>
    <p:sldId id="6767" r:id="rId36"/>
    <p:sldId id="6768" r:id="rId37"/>
    <p:sldId id="6769" r:id="rId38"/>
    <p:sldId id="6770" r:id="rId39"/>
    <p:sldId id="6771" r:id="rId40"/>
    <p:sldId id="6772" r:id="rId41"/>
    <p:sldId id="6773" r:id="rId42"/>
    <p:sldId id="6774" r:id="rId43"/>
    <p:sldId id="6775" r:id="rId44"/>
    <p:sldId id="6777" r:id="rId45"/>
    <p:sldId id="6778" r:id="rId46"/>
    <p:sldId id="6779" r:id="rId47"/>
    <p:sldId id="6783" r:id="rId48"/>
    <p:sldId id="6784" r:id="rId49"/>
    <p:sldId id="6785" r:id="rId50"/>
    <p:sldId id="6786" r:id="rId51"/>
    <p:sldId id="6787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7"/>
    <p:restoredTop sz="94643"/>
  </p:normalViewPr>
  <p:slideViewPr>
    <p:cSldViewPr snapToGrid="0">
      <p:cViewPr varScale="1">
        <p:scale>
          <a:sx n="134" d="100"/>
          <a:sy n="134" d="100"/>
        </p:scale>
        <p:origin x="25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599AF-ACF0-8641-B226-73085EBE31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CCDCE-F256-9F4A-9FF0-96BFFB50B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0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749F-8FEA-E84D-93CA-3E0AEDB6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7C1228AE-BE32-F64C-A4AD-33715AE29B54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348ED-2F96-264C-94C6-A7BB4CBB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C64D0-181C-3646-8DFC-3FEC0041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130D4E4E-4A89-CE4F-BFDD-12B60DBB52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9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AF545-861D-BC45-9857-4D30F89A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1D0D934A-09AD-114A-BE5E-88E94195A011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7E480-F67D-0B4B-B970-CBEDFD91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7873E-FDDD-3241-AED2-F49AEFD2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E808CDC2-07F1-6C4B-B514-B26882BBF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4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E836B-1A85-4C4E-AA8B-859C946C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99231A7C-BA2C-2B46-B68A-901E02B8333C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2A14B-E3AA-DA43-91A9-472BC033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C12A9-8CCF-8C4C-BB52-410DB9DE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01CD1754-871E-CA41-8781-3764119F0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6693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54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29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88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7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06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00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66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9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CFE9C-40E5-CD45-9B4E-E248ABA5C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B592767C-80B1-4B46-A549-76FD257ADE3F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55494-DF90-474D-B372-C27C8536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82D81-BB94-1842-9162-0A1D211C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234A1341-5C80-674C-A918-065025392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3119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464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72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6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ACCFB-CA72-D34C-A976-93F83B4D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F0358056-E73B-394B-A284-3F814F543C59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84A6B-15AC-0142-B32F-BA756D79B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F4CD5-2FA4-514D-A34B-5B026084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1FAD5964-208F-634A-AB98-991F913E7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82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38CA-1BAA-3346-91E7-05E52D97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E77FC597-B53E-0047-8C3D-DA3C082BF6CD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1CE7B-4234-704F-BE95-72134D75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57AA6-25D2-B045-9117-C94F3322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BE65198D-B40F-6F4E-971D-49B127FEC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85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E9090-BDF9-A74A-A454-46F83079D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731AC152-4884-464F-BEA8-2B66D898E7B8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9E19A-5679-1C44-9128-4C2733A8A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DB57E-B2A0-2A4E-A4A8-2FBDDC9B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A2B0DD2F-5375-DC46-88BC-85915EBFE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FE886-795B-2145-B6E9-4B756F63C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F4FFCBF7-4718-394A-B6A2-3C7B550DEBC5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F4DAD8-34C9-434A-8236-4777DB28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C3813-B6DD-8143-AB9C-65C48EAA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8B7B23FB-12C5-534B-9447-DD0B2B7084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14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D1F289-0D15-DE47-A373-A434821D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AA23F6ED-AE8D-CD47-9B33-164F5D857BB7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EA44CE-590C-6148-9F16-BE2B5B432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6A03B-D779-DF45-A249-7DB111E4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6C7C0448-8CCF-BA4E-87E1-4E478EE7F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71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F3E5A-EC60-CF44-96AB-DC315589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949331DE-4475-C94F-8F71-F60036E1433C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3FF06-17C9-F342-9991-C40F382D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C1173-5558-D541-8396-F7B65A32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4B1E1688-A27F-EA43-AE6A-8A11D7134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31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F040B-B86C-974E-B3B7-52B38D24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pPr>
              <a:defRPr/>
            </a:pPr>
            <a:fld id="{6E6C8159-5C46-6D4C-ADC7-F185BCED6191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857B1-8C66-A941-ABCC-52CFC50F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9C196-7FEE-6D44-A3A5-FE59ED09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hangingPunct="0">
              <a:defRPr/>
            </a:lvl1pPr>
          </a:lstStyle>
          <a:p>
            <a:fld id="{D3C023F8-5C73-8F4C-B90A-5A47C476D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le Placeholder 1">
            <a:extLst>
              <a:ext uri="{FF2B5EF4-FFF2-40B4-BE49-F238E27FC236}">
                <a16:creationId xmlns:a16="http://schemas.microsoft.com/office/drawing/2014/main" id="{2EC3C7E2-27CF-F247-8B76-8BC3B054C2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99683" name="Text Placeholder 2">
            <a:extLst>
              <a:ext uri="{FF2B5EF4-FFF2-40B4-BE49-F238E27FC236}">
                <a16:creationId xmlns:a16="http://schemas.microsoft.com/office/drawing/2014/main" id="{1718F097-6EEE-FD42-A91D-F7BA7D3A78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0C710-166E-FE4C-B000-71DC072DF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457200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DBA041-D9EA-8F41-A244-707C43911E4F}" type="datetimeFigureOut">
              <a:rPr lang="en-US" altLang="en-US"/>
              <a:pPr>
                <a:defRPr/>
              </a:pPr>
              <a:t>2/5/2026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A1535-A55D-A54C-B9CA-BBCE57230F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4FF5C-0A42-CF44-B24F-EB0BA74C8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6C3BAA34-E95B-ED42-85DF-1C9BEC73C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5986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78825-E598-064B-91DA-A316E4F948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6CC27-4719-0144-87D9-F0094E9FD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438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8149-4158-58BE-F100-A2B1261E8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endParaRPr lang="en-US" sz="36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4AFD7D-43D8-E27D-62CD-48F910006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47607"/>
            <a:ext cx="9143999" cy="52022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Announcement of</a:t>
            </a:r>
            <a:b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Jesus’ Birth </a:t>
            </a:r>
            <a:b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Luke 1</a:t>
            </a:r>
            <a:endParaRPr lang="en-US" sz="4000" i="1" dirty="0">
              <a:latin typeface="Aptos" panose="020B00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5CB1368-CA61-9FD9-FB7A-20F8DBA83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87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1E9F1-F869-B136-4231-C0BAE7600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1748-8206-D573-D670-4D09DE05F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7314-2014-CD07-CF18-A699065E8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"great" (Gk. "</a:t>
            </a:r>
            <a:r>
              <a:rPr lang="en-U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megas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") =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16244E3-2289-12F0-37E9-A6AC2E9F1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56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D41AB-1935-0319-75EA-B8DE57A4D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06389-BAC4-B5AD-6892-0065B8230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9056B3-1346-30ED-8A0C-2D709B0DA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"great" (Gk. "</a:t>
            </a:r>
            <a:r>
              <a:rPr lang="en-US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megas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") = surprisingly,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astoundingly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					great. 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CF9075A-9990-3E21-D17B-5B0E7DE5B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08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9397D-7EC0-9432-B181-426E95DE4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9ED96-E66A-5C08-8EAC-76B2781FD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7957EA-E288-6C3C-EA11-B64EC3473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9B537B-BFB2-0558-EB9E-F2BF06E2C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02824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3E335-78CE-67B7-5A21-1D69689DD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6FD2-0E4A-6298-F2A1-F8F1A705B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5DC7D-BA90-20FE-955A-27CFD40D3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1.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Speaker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God's word to us.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7BB407B-959A-8B23-02A5-FB416ACCD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76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72284-7D14-BCC1-1255-DB8F1FE0B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73F20-A197-6EC2-005C-8051FE4BA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5681C-161C-346E-0037-131E6468F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1.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Speaker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God's word to us.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2.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Creator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 (also John 1:1-4).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1545327-CD61-8F65-19D4-B65D1DECE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14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9235F-879B-11B5-5DBE-2AAE0E73A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91D5-409E-7E76-A2FF-FA792A130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2B63C-DE5E-A28E-4F64-DE4798227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1.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Speaker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God's word to us.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2.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Creator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 (also John 1:1-4).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3.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Inheritor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6A879C-D1DE-FB6E-5245-6A17621A4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55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7449F-694B-0078-A33F-327A5CA10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A40CD-93E4-1BED-BA53-5485E292B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5E3A7-5211-CE42-10D5-7308D44AD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1.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Speaker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God's word to us.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2.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Creator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 (also John 1:1-4).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3.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Inheritor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4.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Glory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 - "the radiance and 	exact imprint of the glory of God" 			=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0B5F8CD-A5E4-DCFB-D7D0-686912936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CD6D0-A74A-0A03-5B7F-96A0B1753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136E0-FDB2-8C85-D11A-10F2C430C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D92ED8-7E89-C8E8-FA6C-1575A7242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1.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Speaker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God's word to us.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2.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Creator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 (also John 1:1-4).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3.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Inheritor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things.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4.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Glory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God - "the radiance and 	exact imprint of the glory of God" 			= He is God in the flesh!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1653305-964C-CA31-8084-7A4A25A6A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8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88596-1E63-C0F2-5410-2DFF0A206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3A200-21C0-86F0-25D1-68E5B81F6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670C0-54C0-6E11-C948-710643AD8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5. Jesus is the 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Upholder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the universe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by his very word.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264FA0-A898-A8A2-11ED-979203541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79996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3E6DB-1041-2DD6-D19F-A1C256C9B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23DE6-E509-5F4E-C7F4-2B68D2C27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1CD3A-075B-E6FC-AB40-82F104E84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5. Jesus is the 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Upholder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the universe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by his very word.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6.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Purifier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sin.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3055042-CC0B-66FE-AD98-11371FA36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69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7B680-D9EB-CDD6-0ADA-E6E192148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E084-37DE-3A05-2594-A2DD80DA9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Announcement of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Jesus’ Birth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Luke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E76C2-1EFE-AF71-BFF2-3E32D19EA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47607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endParaRPr lang="en-US" sz="3200" dirty="0">
              <a:latin typeface="Aptos" panose="020B00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E629878-51F4-6906-766E-5B78601FF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636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25881-75F4-63B1-853D-FDF5FCE8E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86402-2A53-85CB-F0A7-D74A11D34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11235-6CD5-B34B-D08C-6F3AD5091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5. Jesus is the 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Upholder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the universe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by his very word.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6.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Purifier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sin.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7.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Enthroned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at the right hand of the 		 Majesty on high.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9BE6264-9EBB-51C9-A122-2BE074416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54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197E-6EF7-E85F-E4A0-B853CDE38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DC69-2E06-14C6-D2D3-E2D9655E5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38CB06-B542-D146-285A-36E70E08C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8.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Superior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to angels.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74C1BE8-48BC-2615-94D2-B27453241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911071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E368C-ACD2-4723-A18A-52CD0B168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70405-3116-8673-1679-CAA85B5A1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B9142-1C2F-54F0-438B-C263AFDED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Hebrews speaks of Jesus' greatness 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Heb 1:1 -4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8.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Superior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to angels.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9. Jesus'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superior to all other names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   	- Phil 2:9-11.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DF5FC5-2CF5-07EB-74A6-B9D2C5B0E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27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B0646-F8F0-C2E7-24C9-1BF46ADD0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59AB-0EE5-2118-1F04-B353F37D8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3631FA-AFFB-2F6C-24F5-FE9A5ABF3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gathered 	scholars of the world.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6B78F40-84F1-CF88-C3E0-C84B5B814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436058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25AB7-0355-FB2C-F32D-D32746CBE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92D8C-B5F7-1892-AFEB-303DEDFB8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F85FA-54EA-F878-03B6-B699A86FD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gathered 	scholars of the world.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wisdom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philosophers.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D7F5126-81E3-46B5-BB87-9EA588F9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43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2A9CA-176E-CFC8-5AEA-8F40849B0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7D6F-8A19-E49A-6EDC-E87EB8A4F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8101E-3075-D134-467A-097EF131D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gathered 	scholars of the world.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wisdom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philosophers.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music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composers.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8B6651C-30A0-0B1B-992F-E43D01214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77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A761A-41D1-F718-32A8-9B0574D7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6172-CB75-2E7D-60A1-8C025458D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84428-461F-55E3-F89C-3A2411CA3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gathered 	scholars of the world.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wisdom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philosophers.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music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composers.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are greater than all military generals.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F7E80DA-CB10-4B3A-F94B-D91C84B86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92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B07B2-E50F-989D-7B93-6D98020BA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EB5D2-CD0F-35FA-1D59-2F3AB4598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B36FA-B9B5-99F7-1FCB-493DC380E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intelligence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gathered 	scholars of the world.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wisdom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philosophers.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music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greater than all the composers.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F. His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are greater than all military generals.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G. He is the all-time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Champion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AC7935B-9555-E05B-9E04-264DF3944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0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A65A8-CA29-4AB7-B569-5D47C6012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4D4E5-B8A7-54D5-B4C8-276C29C2F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18A45-DE55-E606-6065-2DB5DF8AB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D14CACB-F0B6-C4C9-5E2D-0979059B8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56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5ADC3-72E5-A92A-C720-EDC1FEB85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50282-1E8E-B999-A4FE-BD4F6B3F1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1E033B-2DD9-EFF1-FFC0-C5960D59C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is born of a virgin, the sign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Immanuel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	= God with us - Isa 7:14; Matt 1:23.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C172B48-D0D1-4175-7718-1DFCB3F87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59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8149-4158-58BE-F100-A2B1261E8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Announcement of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Jesus’ Birth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Luke 1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4AFD7D-43D8-E27D-62CD-48F910006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marR="0" lvl="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br>
              <a:rPr lang="en-US" sz="3600" b="1" dirty="0"/>
            </a:br>
            <a:r>
              <a:rPr lang="en-US" sz="3600" b="1" dirty="0"/>
              <a:t>	1. Gen 3:15</a:t>
            </a:r>
          </a:p>
          <a:p>
            <a:pPr marR="0"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/>
              <a:t>	2. Sam 7:12-16</a:t>
            </a:r>
          </a:p>
          <a:p>
            <a:pPr marR="0"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/>
              <a:t>	3. Isa 7:14</a:t>
            </a:r>
          </a:p>
          <a:p>
            <a:pPr marR="0"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/>
              <a:t>	4. Isa 9:6-7</a:t>
            </a: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5CB1368-CA61-9FD9-FB7A-20F8DBA83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20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F4CB4-BDA4-F46C-3DD6-9861FA694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8C066-DD49-200E-754C-C40D880B3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C91A6-5256-FC94-31DC-A28A421EA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is born of a virgin, the sign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Immanuel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	= God with us - Isa 7:14; Matt 1:23.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Although he is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1EF5DB-35B0-45E3-27A1-707D3532A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78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9A86A-612C-585F-AEB0-5E3B73F3E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05AC-FDE4-0FE0-F541-6993973D3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F202B-7B54-0B6D-6BA5-23FF36EAD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is born of a virgin, the sign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Immanuel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	= God with us - Isa 7:14; Matt 1:23.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Although he is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Although he is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healer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EDF76A-E931-C3FC-3BE5-42FFB1616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70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0AB97-3D62-EC21-CD42-C0941B256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E8228-A65D-1439-0487-0334344AA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32C959-A45B-E157-BC91-01EB0A2E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is born of a virgin, the sign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Immanuel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 	= God with us - Isa 7:14; Matt 1:23.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Although he is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Although he is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healer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Although he is a kind and compassionate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friend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	he is so much more.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3929000-2E6B-3143-E872-DE88D4B79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2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68478-A2CE-3157-3543-448F7F3BC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B191-CA5F-3BD3-2FA5-002A90B40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73340-50C9-90DE-864C-D600BAF57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FD2AF6E-9995-B8E2-66AD-337D705CF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13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B089A-DB72-A0B8-D949-0ECD497B0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9901A-78E0-1CB3-B0BC-F15AF4FFA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78E6A-3607-B8E8-AA3D-8C7F9242D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He is the God-man.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He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Most High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036F6B0-2907-00A9-818E-9755CD539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26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BD442-BEF1-096D-22DB-3D5D40A5C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1B43-3571-12E8-651C-87ADD387C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1:32, 35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C245DC-D8AE-0FB0-398E-5C3EA2209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E. Jesus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He is the God-man.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He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Most High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F. Therefore, he is the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teacher,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healer,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and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divine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friend!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F723A9B-A465-B38B-89C8-F30101977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82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49784-8953-21BB-1378-C74C364DB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F9E70-446E-21A1-1358-5127FD434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057CA-0092-2486-C591-BA3EC4B0A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4C676A5-162B-68AF-C0AF-051EDF3FF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25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9D894-913B-A879-2E34-8F48472FB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85844-6544-6FF2-1D88-A94F8B2AF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B0766-5F23-45CE-76EF-1BE4DF09C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fulfills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all kingly prophecies.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	- 2 Sam 7:16 Your throne shall be established 	forever.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3ED8770-C0A3-92AA-5679-975B95F15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54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0F176-0591-0A76-3453-468391481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908AE-C997-D031-0287-9F06F5AD1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442C68-82F1-0C11-DE81-8B5F4436E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fulfills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all kingly prophecies.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	- 2 Sam 7:16 Your throne shall be established 	forever.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 B.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child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born to us and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that is 	given - Isa 9:6.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46F9941-20E2-4680-90B2-42850AA31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46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AE1FB-9F6D-EB7E-64FC-932AF8917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AB835-69C9-AFA5-60B0-D5A695624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6E86CC-B1D9-F896-4C7F-5B434FC3C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Jesus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fulfills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all kingly prophecies.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	- 2 Sam 7:16 Your throne shall be established 	forever.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 B. Jesus is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child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born to us and the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that is 	given - Isa 9:6.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Jesus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is the Wonderful Counselor, Mighty God, 	Everlasting Father, Prince of Peace.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747A3FB-6CE7-8EB6-669C-756A3E3DE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44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38AD8-BA00-E2BA-CEEC-E32D093D2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ED4C-2890-3382-7A3B-A6B77C4F3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Announcement of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Jesus’ Birth 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Luke 1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1FD317-E5EE-8B20-5696-4FDC42E12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As we read Luke 1:26-55, we will focus on 	Gabriel's announcement of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36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the child, Jesus, is.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66B47A-74BD-1967-0342-568AE7A78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104699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4D0CC-E6DB-1E3E-5CF8-21AC5A5F3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3E6F0-17D3-5A3F-724D-2F2E0A49A2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E4AEB-E8A4-80E1-625F-0ACED9608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Jesus is one who will carry the government upon 	his shoulders and will sit upon the throne of his 	father, David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forever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- Isa 9:6-7.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5DAF97-55AC-5EF1-5BFB-073DEBB88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75395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2F013-CCF5-A93A-C9DD-27B0C3CCF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F3FB-F691-D4BA-5C9E-14A485C67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D8D9C-EEF2-D795-B43C-5162F68C2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Jesus is one who will carry the government upon 	his shoulders and will sit upon the throne of his 	father, David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forever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- Isa 9:6-7.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 E. Jesus is the Lion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Judah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and the root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David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Gen 49:8-10; - 2 Sam 7; Rev 5:5.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329BBBA-23F8-3DC7-97AF-9136E995B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5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B0E55-77E8-D74F-048E-74ABBEA3A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8D14-1AE0-BD1B-BF8A-E21EC4846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IV.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King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508A65-E273-DAB0-1541-51A7F7A24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D. Jesus is one who will carry the government upon 	his shoulders and will sit upon the throne of his 	father, David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forever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- Isa 9:6-7.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 E. Jesus is the Lion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Judah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and the root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David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Gen 49:8-10; - 2 Sam 7; Rev 5:5. 	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F. Jeus is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King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kings and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Lord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of all lords.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Rev 11:15; 19:11-16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9598EFC-A732-7512-A10F-2DB6BF541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90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A50A8-CDB0-9A62-60A6-78187DC9F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C6010-0038-000D-9AEB-93098051D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3C8548-46C3-FC1F-501D-7F2045EAB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388934A-0D33-E736-E736-8ABA78580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46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99F84-29D7-805E-4188-C1512052E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26866-6B8B-4555-E494-B0F4DBB87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0AD173-E0EC-5757-9259-3A4E81C50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 doubt or question as to the 	preeminence, centrality, superiority, 	ascendency, or authority of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Jesus Christ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in all the universe, in all creation, </a:t>
            </a:r>
          </a:p>
          <a:p>
            <a:pPr lvl="0"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in all my life?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6BB63AD-A2D7-C1AC-C645-497D06747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584792"/>
      </p:ext>
    </p:extLst>
  </p:cSld>
  <p:clrMapOvr>
    <a:masterClrMapping/>
  </p:clrMapOvr>
  <p:transition spd="slow">
    <p:randomBar dir="vert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97FCF-2F67-31C4-BC07-B7D8538A9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17F60-B5C5-FAA5-ADD0-FF905A84B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AA8938-AC89-6026-A947-407B0F17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anything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in my life than 	Jesus?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440F992-8A2B-5233-1816-FF5555F17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683475"/>
      </p:ext>
    </p:extLst>
  </p:cSld>
  <p:clrMapOvr>
    <a:masterClrMapping/>
  </p:clrMapOvr>
  <p:transition spd="slow">
    <p:randomBar dir="vert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37092-A06D-68C2-1AA0-AE386D15C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83479-2F0B-AA98-88E7-2A89970DE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16D89C-1D19-1A28-663B-5437C2717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anything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in my life than 	Jesus?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1.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trust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my Savior?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DBDF73B-F795-88C8-3B2B-CB831EDC4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771729"/>
      </p:ext>
    </p:extLst>
  </p:cSld>
  <p:clrMapOvr>
    <a:masterClrMapping/>
  </p:clrMapOvr>
  <p:transition spd="slow">
    <p:randomBar dir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BEA07-B4E5-C12C-4E7F-F801D1045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74551-6DBA-D678-C7AD-4877EE724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251DF3-07CD-E68B-096D-046149DF5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anything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in my life than 	Jesus?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1.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trust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my Savior?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2.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honor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God?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F5CF989-6B19-D75E-F8C3-F396F2C4C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353941"/>
      </p:ext>
    </p:extLst>
  </p:cSld>
  <p:clrMapOvr>
    <a:masterClrMapping/>
  </p:clrMapOvr>
  <p:transition spd="slow">
    <p:randomBar dir="vert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1A0B8-0F73-FF14-FC49-7D9775BB7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AA86-87EC-07CF-64EB-6458BCFAE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2B2E5-EA84-B23E-A9F9-C1A678777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anything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in my life than 	Jesus?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1.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trust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my Savior?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2.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honor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God?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3.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worship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great?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034E276-65AA-E22D-3B3A-155985C0E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071979"/>
      </p:ext>
    </p:extLst>
  </p:cSld>
  <p:clrMapOvr>
    <a:masterClrMapping/>
  </p:clrMapOvr>
  <p:transition spd="slow">
    <p:randomBar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EC31F-9FEA-040C-AD1B-36C69DF60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5BB11-673E-7EE2-E666-677CAF90E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Application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00D9F-B326-F7AD-E741-FF75927DF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 (Body CS)"/>
              </a:rPr>
              <a:t> </a:t>
            </a: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 (Body CS)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ebdings" pitchFamily="2" charset="2"/>
              <a:buChar char="l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Is there anything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in my life than 	Jesus?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1.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trust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my Savior?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2.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honor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God?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3.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worship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him as great?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	4. Do I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submit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to him as King?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dirty="0"/>
              <a:t>	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F418C9-7118-49C4-E9BD-9D1A1AC2C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26874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CB296-E359-6355-73E5-0C93513F0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5773-1FD6-4821-99A1-8C543C027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I. Jesus is the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Savior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1:31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A56A7-2976-9C12-0960-2BCFB2F7D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/>
              <a:t>	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59F27B6-D58A-B364-BBB4-3A78A8FB0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99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6E407-ED67-2A29-965E-668B3BA05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2D049-E3FF-CCC4-DD30-AA050B05B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endParaRPr lang="en-US" sz="36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BD4D0-740A-6890-E167-B2A6EAC0A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47607"/>
            <a:ext cx="9143999" cy="52022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Announcement of</a:t>
            </a:r>
            <a:b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Jesus’ Birth </a:t>
            </a:r>
            <a:b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0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Luke 1</a:t>
            </a:r>
            <a:endParaRPr lang="en-US" sz="4000" i="1" dirty="0">
              <a:latin typeface="Aptos" panose="020B00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85D585C-F163-BD54-656A-F61287517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536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B7908-CE1C-027C-CE37-600374EA6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B707E-1F24-D1FF-6FCC-2A94F7C90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I. Jesus is the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Savior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1:31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2B7438-86A5-2796-646A-AFD8ADF03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"Jesus" = Jehovah is </a:t>
            </a:r>
            <a:r>
              <a:rPr lang="en-U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salvation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(Heb. = "Joshua")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/>
              <a:t>	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FCA1FC0-4F60-D9D0-6E0D-6963B2E16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86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E9D05-95E3-D63D-D1E7-E1359D9D1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46F1-D680-2FEC-6CEC-7D0F0DE06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I. Jesus is the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Savior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1:31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D9645E-C287-5819-59DB-5090AC8E4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"Jesus" = Jehovah is </a:t>
            </a:r>
            <a:r>
              <a:rPr lang="en-U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salvation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(Heb. = "Joshua")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Matt 1:21 She will bear a son, and you shall call 	his name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Jesus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for he will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save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his people from 	their sins.”</a:t>
            </a:r>
            <a:endParaRPr lang="en-US" sz="32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A087B57-2755-B39F-AD23-ABB3196D2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34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6370C-DC65-1CD7-B92A-2AB41D6A7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248FD-5E22-8967-66DD-999DB7FC7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I. Jesus is the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Savior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1:31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5FBDD-24C5-D48E-96B6-D7CC3C927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"Jesus" = Jehovah is </a:t>
            </a:r>
            <a:r>
              <a:rPr lang="en-U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salvation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(Heb. = "Joshua")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Matt 1:21 She will bear a son, and you shall call 	his name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Jesus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, for he will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save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his people from 	their sins.”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 C. Before Gabriel declares her son's greatness, deity, 	and kingship, Gabriel says that her son will use 	his power to be a </a:t>
            </a:r>
            <a:r>
              <a:rPr lang="en-US" sz="32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Savior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/>
              <a:t>	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D243795-2840-A10B-4A0B-6C8D81FBC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165A3-EC10-3818-F1C2-DE95CD0F5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0F59-3B35-71E9-AE94-AA9C9943E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1387" y="0"/>
            <a:ext cx="4132613" cy="1655762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II. Jesus is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6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</a:t>
            </a:r>
            <a: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 sz="8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Lk 1:32-33</a:t>
            </a:r>
            <a:br>
              <a:rPr lang="en-US" sz="36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9FA8E-B780-6992-2A10-ABA5B7666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655762"/>
            <a:ext cx="9143999" cy="52022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200" b="1" dirty="0"/>
              <a:t>	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B84F363-463B-A397-63E6-5503964B0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011386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79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Slate blue - orange rib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4061</TotalTime>
  <Words>2282</Words>
  <Application>Microsoft Office PowerPoint</Application>
  <PresentationFormat>On-screen Show (4:3)</PresentationFormat>
  <Paragraphs>225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61" baseType="lpstr">
      <vt:lpstr>ＭＳ Ｐゴシック</vt:lpstr>
      <vt:lpstr>Aptos</vt:lpstr>
      <vt:lpstr>Arial</vt:lpstr>
      <vt:lpstr>Calibri</vt:lpstr>
      <vt:lpstr>Calibri Light</vt:lpstr>
      <vt:lpstr>Cambria</vt:lpstr>
      <vt:lpstr>Roboto</vt:lpstr>
      <vt:lpstr>Times New Roman (Body CS)</vt:lpstr>
      <vt:lpstr>Webdings</vt:lpstr>
      <vt:lpstr>Slate blue - orange ribbon</vt:lpstr>
      <vt:lpstr>4_Office Theme</vt:lpstr>
      <vt:lpstr>PowerPoint Presentation</vt:lpstr>
      <vt:lpstr>Announcement of Jesus’ Birth  - Luke 1</vt:lpstr>
      <vt:lpstr>Announcement of Jesus’ Birth  - Luke 1</vt:lpstr>
      <vt:lpstr>Announcement of Jesus’ Birth  - Luke 1</vt:lpstr>
      <vt:lpstr>I. Jesus is the Savior.  - Lk 1:31 </vt:lpstr>
      <vt:lpstr>I. Jesus is the Savior.  - Lk 1:31 </vt:lpstr>
      <vt:lpstr>I. Jesus is the Savior.  - Lk 1:31 </vt:lpstr>
      <vt:lpstr>I. Jesus is the Savior.  - Lk 1:31 </vt:lpstr>
      <vt:lpstr>II. Jesus is Great.  - Lk 1:32-33 </vt:lpstr>
      <vt:lpstr>II. Jesus is Great.  - Lk 1:32-33 </vt:lpstr>
      <vt:lpstr>II. Jesus is  Great.  - Lk 1:32-33 </vt:lpstr>
      <vt:lpstr>II. Jesus is  Great.  - Lk 1:32-33 </vt:lpstr>
      <vt:lpstr>II. Jesus is 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II. Jesus is Great.  - Lk 1:32-33 </vt:lpstr>
      <vt:lpstr>III. Jesus is God.  - Lk 1:32, 35 </vt:lpstr>
      <vt:lpstr>III. Jesus is God.  - Lk 1:32, 35 </vt:lpstr>
      <vt:lpstr>III. Jesus is God.  - Lk 1:32, 35 </vt:lpstr>
      <vt:lpstr>III. Jesus is God.  - Lk 1:32, 35 </vt:lpstr>
      <vt:lpstr>III. Jesus is God.  - Lk 1:32, 35 </vt:lpstr>
      <vt:lpstr>III. Jesus is God.  - Lk 1:32, 35 </vt:lpstr>
      <vt:lpstr>III. Jesus is God.  - Lk 1:32, 35 </vt:lpstr>
      <vt:lpstr>III. Jesus is God.  - Lk 1:32, 35 </vt:lpstr>
      <vt:lpstr>IV. Jesus is King.  - Lk 1:32-33 </vt:lpstr>
      <vt:lpstr>IV. Jesus is King.  - Lk 1:32-33 </vt:lpstr>
      <vt:lpstr>IV. Jesus is King.  - Lk 1:32-33 </vt:lpstr>
      <vt:lpstr>IV. Jesus is King.  - Lk 1:32-33 </vt:lpstr>
      <vt:lpstr>IV. Jesus is King.  - Lk 1:32-33 </vt:lpstr>
      <vt:lpstr>IV. Jesus is King.  - Lk 1:32-33 </vt:lpstr>
      <vt:lpstr>IV. Jesus is King.  - Lk 1:32-33 </vt:lpstr>
      <vt:lpstr> Application</vt:lpstr>
      <vt:lpstr> Application</vt:lpstr>
      <vt:lpstr> Application</vt:lpstr>
      <vt:lpstr> Application</vt:lpstr>
      <vt:lpstr> Application</vt:lpstr>
      <vt:lpstr> Application</vt:lpstr>
      <vt:lpstr> Application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25</cp:revision>
  <dcterms:created xsi:type="dcterms:W3CDTF">2025-12-18T17:24:00Z</dcterms:created>
  <dcterms:modified xsi:type="dcterms:W3CDTF">2026-02-05T16:47:02Z</dcterms:modified>
</cp:coreProperties>
</file>