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70" r:id="rId2"/>
  </p:sldMasterIdLst>
  <p:notesMasterIdLst>
    <p:notesMasterId r:id="rId55"/>
  </p:notesMasterIdLst>
  <p:sldIdLst>
    <p:sldId id="256" r:id="rId3"/>
    <p:sldId id="262" r:id="rId4"/>
    <p:sldId id="7476" r:id="rId5"/>
    <p:sldId id="7475" r:id="rId6"/>
    <p:sldId id="7560" r:id="rId7"/>
    <p:sldId id="7477" r:id="rId8"/>
    <p:sldId id="7478" r:id="rId9"/>
    <p:sldId id="7479" r:id="rId10"/>
    <p:sldId id="7480" r:id="rId11"/>
    <p:sldId id="7481" r:id="rId12"/>
    <p:sldId id="7482" r:id="rId13"/>
    <p:sldId id="7484" r:id="rId14"/>
    <p:sldId id="7485" r:id="rId15"/>
    <p:sldId id="7486" r:id="rId16"/>
    <p:sldId id="7487" r:id="rId17"/>
    <p:sldId id="7488" r:id="rId18"/>
    <p:sldId id="7489" r:id="rId19"/>
    <p:sldId id="7490" r:id="rId20"/>
    <p:sldId id="7491" r:id="rId21"/>
    <p:sldId id="7492" r:id="rId22"/>
    <p:sldId id="7493" r:id="rId23"/>
    <p:sldId id="7495" r:id="rId24"/>
    <p:sldId id="7496" r:id="rId25"/>
    <p:sldId id="7497" r:id="rId26"/>
    <p:sldId id="7498" r:id="rId27"/>
    <p:sldId id="7499" r:id="rId28"/>
    <p:sldId id="7500" r:id="rId29"/>
    <p:sldId id="7501" r:id="rId30"/>
    <p:sldId id="7502" r:id="rId31"/>
    <p:sldId id="7503" r:id="rId32"/>
    <p:sldId id="7504" r:id="rId33"/>
    <p:sldId id="7505" r:id="rId34"/>
    <p:sldId id="7506" r:id="rId35"/>
    <p:sldId id="7507" r:id="rId36"/>
    <p:sldId id="7508" r:id="rId37"/>
    <p:sldId id="7510" r:id="rId38"/>
    <p:sldId id="7511" r:id="rId39"/>
    <p:sldId id="7562" r:id="rId40"/>
    <p:sldId id="7512" r:id="rId41"/>
    <p:sldId id="7513" r:id="rId42"/>
    <p:sldId id="7514" r:id="rId43"/>
    <p:sldId id="7515" r:id="rId44"/>
    <p:sldId id="7516" r:id="rId45"/>
    <p:sldId id="7517" r:id="rId46"/>
    <p:sldId id="7518" r:id="rId47"/>
    <p:sldId id="7519" r:id="rId48"/>
    <p:sldId id="7520" r:id="rId49"/>
    <p:sldId id="7521" r:id="rId50"/>
    <p:sldId id="7563" r:id="rId51"/>
    <p:sldId id="7522" r:id="rId52"/>
    <p:sldId id="7561" r:id="rId53"/>
    <p:sldId id="7547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3158"/>
    <p:restoredTop sz="94643"/>
  </p:normalViewPr>
  <p:slideViewPr>
    <p:cSldViewPr snapToGrid="0">
      <p:cViewPr varScale="1">
        <p:scale>
          <a:sx n="111" d="100"/>
          <a:sy n="111" d="100"/>
        </p:scale>
        <p:origin x="200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1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97772-8253-ED44-9990-67953794999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54FA1-F59E-0341-928E-279AD8626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76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554FA1-F59E-0341-928E-279AD8626CB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2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E2868-20B0-D13D-504D-78A0F1580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5F840D-BE9D-0E3A-9289-D00F058895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CEAF41-426E-E052-31B4-1E5FAFDDDB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16AFBF-A8D1-F1BC-3AD0-D076B319D0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5499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6443" y="1122363"/>
            <a:ext cx="5691116" cy="2621154"/>
          </a:xfrm>
        </p:spPr>
        <p:txBody>
          <a:bodyPr anchor="b">
            <a:normAutofit/>
          </a:bodyPr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6443" y="3843709"/>
            <a:ext cx="5691116" cy="1414091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7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548640"/>
            <a:ext cx="78867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9486" y="1680899"/>
            <a:ext cx="78867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20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26166" y="578497"/>
            <a:ext cx="1535278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578498"/>
            <a:ext cx="6597516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66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9352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999588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4691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1666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40184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7200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48623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581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929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29738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0036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2697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536" y="553616"/>
            <a:ext cx="6204855" cy="4008859"/>
          </a:xfrm>
        </p:spPr>
        <p:txBody>
          <a:bodyPr anchor="t">
            <a:normAutofit/>
          </a:bodyPr>
          <a:lstStyle>
            <a:lvl1pPr>
              <a:defRPr sz="405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2535" y="4589464"/>
            <a:ext cx="6204855" cy="1384617"/>
          </a:xfrm>
        </p:spPr>
        <p:txBody>
          <a:bodyPr anchor="b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14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548640"/>
            <a:ext cx="8055864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9486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5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7396"/>
            <a:ext cx="8059341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1685735"/>
            <a:ext cx="386834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1500" b="1" cap="all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1" y="2386894"/>
            <a:ext cx="3868340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5735"/>
            <a:ext cx="3887391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1500" b="1" cap="all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386894"/>
            <a:ext cx="3887392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8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69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00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870" y="553617"/>
            <a:ext cx="2696726" cy="1757505"/>
          </a:xfrm>
        </p:spPr>
        <p:txBody>
          <a:bodyPr anchor="t"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1031" y="553616"/>
            <a:ext cx="4709806" cy="5486400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7870" y="2311122"/>
            <a:ext cx="2696726" cy="3728895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5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557784"/>
            <a:ext cx="2696726" cy="2212313"/>
          </a:xfrm>
        </p:spPr>
        <p:txBody>
          <a:bodyPr anchor="t"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97490" y="657103"/>
            <a:ext cx="4862765" cy="555590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1" y="2826137"/>
            <a:ext cx="2689190" cy="3434638"/>
          </a:xfrm>
        </p:spPr>
        <p:txBody>
          <a:bodyPr anchor="b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40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548640"/>
            <a:ext cx="7990184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486" y="1715532"/>
            <a:ext cx="7990184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2870" y="6453003"/>
            <a:ext cx="2620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57391" y="6453003"/>
            <a:ext cx="21040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24122" y="6453003"/>
            <a:ext cx="3219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2/4/2026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4865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Neue Haas Grotesk Text Pro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ECEC6D2-E65B-507E-BDFB-C9FFFCA58B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857257"/>
            <a:ext cx="9143985" cy="514349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95DEB6A-976D-98B6-8875-F4C240958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Neue Haas Grotesk Text Pro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B31B30-930F-732B-C98D-A440F105E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031" y="5153585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pPr algn="l"/>
            <a:r>
              <a:rPr lang="en-US" sz="3600" dirty="0"/>
              <a:t>SPIRITUAL GIFTS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FBF9B4-5783-C06F-D9F4-331AB96A4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0864" y="5153584"/>
            <a:ext cx="2556833" cy="712808"/>
          </a:xfrm>
        </p:spPr>
        <p:txBody>
          <a:bodyPr anchor="ctr">
            <a:normAutofit/>
          </a:bodyPr>
          <a:lstStyle/>
          <a:p>
            <a:pPr algn="r"/>
            <a:endParaRPr lang="en-US" sz="1425"/>
          </a:p>
        </p:txBody>
      </p:sp>
    </p:spTree>
    <p:extLst>
      <p:ext uri="{BB962C8B-B14F-4D97-AF65-F5344CB8AC3E}">
        <p14:creationId xmlns:p14="http://schemas.microsoft.com/office/powerpoint/2010/main" val="352386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952115-F122-8769-0822-FE56D7737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8D14896-7DF5-F1C9-A7E2-3077C7757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3007AD8-5D36-80F4-CB8A-B5FA2DDBC9E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3BABB49-F7FB-C9D2-C028-F7249E15D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841609-FA2C-3E32-085F-A9A682CA55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are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6814E-79ED-A3EE-B475-64BE2998B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B. A special </a:t>
            </a:r>
            <a:r>
              <a:rPr lang="en-US" sz="3200" u="sng" dirty="0"/>
              <a:t>ability</a:t>
            </a:r>
            <a:r>
              <a:rPr lang="en-US" sz="3200" dirty="0"/>
              <a:t> or </a:t>
            </a:r>
            <a:r>
              <a:rPr lang="en-US" sz="3200" u="sng" dirty="0"/>
              <a:t>tendency</a:t>
            </a:r>
            <a:r>
              <a:rPr lang="en-US" sz="3200" dirty="0"/>
              <a:t> </a:t>
            </a:r>
          </a:p>
          <a:p>
            <a:pPr algn="l"/>
            <a:r>
              <a:rPr lang="en-US" sz="3200" dirty="0"/>
              <a:t>	(music, languages, art, desire to </a:t>
            </a:r>
          </a:p>
          <a:p>
            <a:pPr algn="l"/>
            <a:r>
              <a:rPr lang="en-US" sz="3200" dirty="0"/>
              <a:t>	 serve, preach, pray, evangelize, faith, etc.)	</a:t>
            </a:r>
          </a:p>
          <a:p>
            <a:pPr algn="l"/>
            <a:endParaRPr lang="en-US" sz="800" dirty="0"/>
          </a:p>
          <a:p>
            <a:pPr algn="l"/>
            <a:r>
              <a:rPr lang="en-US" sz="3200" dirty="0"/>
              <a:t>C. Thus, spiritual gifts are </a:t>
            </a:r>
            <a:r>
              <a:rPr lang="en-US" sz="3200" u="sng" dirty="0"/>
              <a:t>abilities</a:t>
            </a:r>
            <a:r>
              <a:rPr lang="en-US" sz="3200" dirty="0"/>
              <a:t> given </a:t>
            </a:r>
            <a:r>
              <a:rPr lang="en-US" sz="3200" u="sng" dirty="0"/>
              <a:t>freely</a:t>
            </a:r>
            <a:r>
              <a:rPr lang="en-US" sz="3200" dirty="0"/>
              <a:t> </a:t>
            </a:r>
          </a:p>
          <a:p>
            <a:pPr algn="l"/>
            <a:r>
              <a:rPr lang="en-US" sz="3200" dirty="0"/>
              <a:t>	to believers.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9795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A7D35B-C6D3-357C-FA14-718669FF7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2F4735B-1FAC-3727-C43F-0E2429675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F1BC764-B318-32C1-7CE7-40229E49288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361A5F2-7B64-33A3-205C-A4BFF6A32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FC1D19-B4AE-62CA-43C9-74D3ACA78B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0EA09-C48C-66E4-ECB9-58C421EB13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517494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72E564-B612-5A92-43E9-EEA151759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B7906CC-9347-9D03-5F8D-4B988F825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18748AD-DCFE-E6B4-6C84-62C459CBA8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16AFE2A-722A-1425-99F9-1C7D59CA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87FC4E-BECA-AC22-527D-AD7F5581E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6C124E-5C38-B6D3-877C-FD6051B5AA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A. </a:t>
            </a:r>
            <a:r>
              <a:rPr lang="en-US" sz="3200" i="1" u="sng" dirty="0"/>
              <a:t>1 Cor 12:4-6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67143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801EC1-1161-9DCD-AAD0-C285A1C8B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B479373-E65A-EB29-7CFA-61AC795EB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BDC9BFB-1DE0-EFE1-FDF9-81D35D3226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D6BD31D-3B30-7EB3-F7B4-5F0E38D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5357ED-0982-E6E8-77E3-D9D9D5DF3D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AF8AF9-E8FE-AEBA-3F6D-6344F6900A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A. 1 Cor 12:4-6</a:t>
            </a:r>
          </a:p>
          <a:p>
            <a:pPr algn="l"/>
            <a:r>
              <a:rPr lang="en-US" sz="3200" dirty="0"/>
              <a:t>	1. Spiritual gifts come from </a:t>
            </a:r>
            <a:r>
              <a:rPr lang="en-US" sz="3200" u="sng" dirty="0"/>
              <a:t>God</a:t>
            </a:r>
            <a:r>
              <a:rPr lang="en-US" sz="3200" dirty="0"/>
              <a:t>!</a:t>
            </a:r>
          </a:p>
          <a:p>
            <a:pPr algn="l"/>
            <a:r>
              <a:rPr lang="en-US" sz="3200" dirty="0"/>
              <a:t>	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40578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384662-82B4-F7C5-881E-5D63CDE5D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1064E52-0C14-6004-7F98-A0CDCAAA39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D0A499A-4719-0283-1F55-B8F8C43633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FF775C5-BA2B-5E18-26A2-931B65149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6C8F1-A511-2BD2-A146-C5876A029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B8FEBD-8FBA-8675-77CE-BB247D4F6F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A. 1 Cor 12:4-6</a:t>
            </a:r>
          </a:p>
          <a:p>
            <a:pPr algn="l"/>
            <a:r>
              <a:rPr lang="en-US" sz="3200" dirty="0"/>
              <a:t>	1. Spiritual gifts come from </a:t>
            </a:r>
            <a:r>
              <a:rPr lang="en-US" sz="3200" u="sng" dirty="0"/>
              <a:t>God</a:t>
            </a:r>
            <a:r>
              <a:rPr lang="en-US" sz="3200" dirty="0"/>
              <a:t>!</a:t>
            </a:r>
          </a:p>
          <a:p>
            <a:pPr algn="l"/>
            <a:r>
              <a:rPr lang="en-US" sz="3200" dirty="0"/>
              <a:t>	2. (Gene Wilkes) "A spiritual gift is an 				</a:t>
            </a:r>
            <a:r>
              <a:rPr lang="en-US" sz="3200" u="sng" dirty="0"/>
              <a:t>expression</a:t>
            </a:r>
            <a:r>
              <a:rPr lang="en-US" sz="3200" dirty="0"/>
              <a:t> of the Holy Spirit in the life 			of believers which empowers them to 			serve the body of Christ, the church." </a:t>
            </a:r>
          </a:p>
          <a:p>
            <a:pPr algn="l"/>
            <a:r>
              <a:rPr lang="en-US" sz="3200" dirty="0"/>
              <a:t> 	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33416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9E45BE-0C9D-A249-6F30-DA2345C9D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A019812-890E-D60F-5DC6-8CA8B3B96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55C8AA5B-8D6B-9BB0-9E10-A735423D0B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B268DA8-D56A-285D-33F6-9CE387B80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01CB98-0522-3D82-52AC-68F73F31A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B56CC8-AF1D-F6DF-3848-7AA8BB2D7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A. 1 Cor 12:4-6</a:t>
            </a:r>
          </a:p>
          <a:p>
            <a:pPr algn="l"/>
            <a:r>
              <a:rPr lang="en-US" sz="3200" dirty="0"/>
              <a:t>	1. Spiritual gifts come from </a:t>
            </a:r>
            <a:r>
              <a:rPr lang="en-US" sz="3200" u="sng" dirty="0"/>
              <a:t>God</a:t>
            </a:r>
            <a:r>
              <a:rPr lang="en-US" sz="3200" dirty="0"/>
              <a:t>!</a:t>
            </a:r>
          </a:p>
          <a:p>
            <a:pPr algn="l"/>
            <a:r>
              <a:rPr lang="en-US" sz="3200" dirty="0"/>
              <a:t>	2. (Gene Wilkes) "A spiritual gift is an 				</a:t>
            </a:r>
            <a:r>
              <a:rPr lang="en-US" sz="3200" u="sng" dirty="0"/>
              <a:t>expression</a:t>
            </a:r>
            <a:r>
              <a:rPr lang="en-US" sz="3200" dirty="0"/>
              <a:t> of the Holy Spirit in the life 			of believers which empowers them to 			serve the body of Christ, the church." </a:t>
            </a:r>
          </a:p>
          <a:p>
            <a:pPr algn="l"/>
            <a:r>
              <a:rPr lang="en-US" sz="3200" dirty="0"/>
              <a:t> 	3. Mentioning the Trinity reflects that gifts 			also have both </a:t>
            </a:r>
            <a:r>
              <a:rPr lang="en-US" sz="3200" u="sng" dirty="0"/>
              <a:t>variety</a:t>
            </a:r>
            <a:r>
              <a:rPr lang="en-US" sz="3200" dirty="0"/>
              <a:t> and </a:t>
            </a:r>
            <a:r>
              <a:rPr lang="en-US" sz="3200" u="sng" dirty="0"/>
              <a:t>unity</a:t>
            </a:r>
            <a:r>
              <a:rPr lang="en-US" sz="3200" dirty="0"/>
              <a:t>.</a:t>
            </a:r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466139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461A79-849A-7BE7-96C7-A34C17FAB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C6F504B-FFBA-496E-7363-44607B6FD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CDB7ED7-27A2-2EB4-CB4F-05F9252580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EEA79A0-373B-9E2F-B1B4-6C012C239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9E4E82-35CA-CB45-35E4-AF5BC2560B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F2BCF-8070-CC3A-30CA-15A710160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B. </a:t>
            </a:r>
            <a:r>
              <a:rPr lang="en-US" sz="3200" i="1" u="sng" dirty="0"/>
              <a:t>1 Cor 12:11-13, 18-20, 28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027180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FEA0F7-5B33-B7DE-BB6B-EE83338F1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03A3A98-93B6-7DAA-BFF0-3997D43048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9081E0B-375B-2E50-1D3A-5884789B9D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DAC7425-C63D-AA17-B36C-88ADB68BC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1A1493-FB69-DCEF-D2E6-8D1C028C9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56000E-A9B4-723F-49A5-A64E895FF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B. 1 Cor 12:11-13, 18-20, 28</a:t>
            </a:r>
          </a:p>
          <a:p>
            <a:pPr algn="l"/>
            <a:r>
              <a:rPr lang="en-US" sz="3200" dirty="0"/>
              <a:t>   1. The one Spirit possessed by all Christians </a:t>
            </a:r>
          </a:p>
          <a:p>
            <a:pPr algn="l"/>
            <a:r>
              <a:rPr lang="en-US" sz="3200" dirty="0"/>
              <a:t>	works in </a:t>
            </a:r>
            <a:r>
              <a:rPr lang="en-US" sz="3200" u="sng" dirty="0"/>
              <a:t>diverse</a:t>
            </a:r>
            <a:r>
              <a:rPr lang="en-US" sz="3200" dirty="0"/>
              <a:t> ways.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53362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A3149F-369E-ED6E-AEE7-5613556F1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CF68BB3-A9B1-CAE5-4DBE-9625290076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903BE07-D943-5A8F-C6D3-BC28123535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319EE9D-1C53-237C-C89F-D3D6598937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CBE2F3-E8FE-6BBA-75D5-38F8508CF2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602867-898A-4FD7-B8ED-8AD74EF661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B. 1 Cor 12:11-13, 18-20, 28</a:t>
            </a:r>
          </a:p>
          <a:p>
            <a:pPr algn="l"/>
            <a:r>
              <a:rPr lang="en-US" sz="3200" dirty="0"/>
              <a:t>   1. The one Spirit possessed by all Christians </a:t>
            </a:r>
          </a:p>
          <a:p>
            <a:pPr algn="l"/>
            <a:r>
              <a:rPr lang="en-US" sz="3200" dirty="0"/>
              <a:t>	works in </a:t>
            </a:r>
            <a:r>
              <a:rPr lang="en-US" sz="3200" u="sng" dirty="0"/>
              <a:t>diverse</a:t>
            </a:r>
            <a:r>
              <a:rPr lang="en-US" sz="3200" dirty="0"/>
              <a:t> ways.</a:t>
            </a:r>
          </a:p>
          <a:p>
            <a:pPr algn="l"/>
            <a:r>
              <a:rPr lang="en-US" sz="3200" dirty="0"/>
              <a:t>	Ex/ </a:t>
            </a:r>
            <a:r>
              <a:rPr lang="en-US" sz="3200" u="sng" dirty="0"/>
              <a:t>Orchestra</a:t>
            </a:r>
            <a:r>
              <a:rPr lang="en-US" sz="3200" dirty="0"/>
              <a:t> - each section has its own </a:t>
            </a:r>
          </a:p>
          <a:p>
            <a:pPr algn="l"/>
            <a:r>
              <a:rPr lang="en-US" sz="3200" dirty="0"/>
              <a:t>		part, but plays in concert with the whole.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3495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C207DB-C4E6-9A01-38B8-36731DA56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D7F9B004-8A2F-B2AC-6040-3FD061BCE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3DBEC433-EFCB-9F3A-69CE-C351DB4F5D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58D2F3C-3C7B-541C-8FA9-D9047BA7C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B06D46-02E6-531A-DCF8-28D292CD0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4B3408-E9A7-67D7-DA70-F15B48D54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B. 1 Cor 12:11-13, 18-20, 28</a:t>
            </a:r>
          </a:p>
          <a:p>
            <a:pPr algn="l"/>
            <a:r>
              <a:rPr lang="en-US" sz="3200" dirty="0"/>
              <a:t>   1. The one Spirit possessed by all Christians </a:t>
            </a:r>
          </a:p>
          <a:p>
            <a:pPr algn="l"/>
            <a:r>
              <a:rPr lang="en-US" sz="3200" dirty="0"/>
              <a:t>	works in </a:t>
            </a:r>
            <a:r>
              <a:rPr lang="en-US" sz="3200" u="sng" dirty="0"/>
              <a:t>diverse</a:t>
            </a:r>
            <a:r>
              <a:rPr lang="en-US" sz="3200" dirty="0"/>
              <a:t> ways.</a:t>
            </a:r>
          </a:p>
          <a:p>
            <a:pPr algn="l"/>
            <a:r>
              <a:rPr lang="en-US" sz="3200" dirty="0"/>
              <a:t>	Ex/ </a:t>
            </a:r>
            <a:r>
              <a:rPr lang="en-US" sz="3200" u="sng" dirty="0"/>
              <a:t>Orchestra</a:t>
            </a:r>
            <a:r>
              <a:rPr lang="en-US" sz="3200" dirty="0"/>
              <a:t> - each section has its own </a:t>
            </a:r>
          </a:p>
          <a:p>
            <a:pPr algn="l"/>
            <a:r>
              <a:rPr lang="en-US" sz="3200" dirty="0"/>
              <a:t>		part, but plays in concert with the whole.</a:t>
            </a:r>
          </a:p>
          <a:p>
            <a:pPr algn="l"/>
            <a:r>
              <a:rPr lang="en-US" sz="3200" dirty="0"/>
              <a:t>   2. God </a:t>
            </a:r>
            <a:r>
              <a:rPr lang="en-US" sz="3200" u="sng" dirty="0"/>
              <a:t>sovereignly</a:t>
            </a:r>
            <a:r>
              <a:rPr lang="en-US" sz="3200" dirty="0"/>
              <a:t> ordains the unique blend </a:t>
            </a:r>
          </a:p>
          <a:p>
            <a:pPr algn="l"/>
            <a:r>
              <a:rPr lang="en-US" sz="3200" dirty="0"/>
              <a:t>		of gifts within a given church - v 18.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46196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382202-32B4-49FD-F442-18CF8511D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82BA780-DD1D-86C7-D647-B417A8526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83DF168-CE29-99FD-CB67-678819B9020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700F4B6-4F8D-3C70-C2A5-A5201A5809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5AF89B-0379-296F-F467-2F7BCBF37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INTRO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4ED5A4-715E-EA15-24AE-C677B85F1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Through time, God has </a:t>
            </a:r>
            <a:r>
              <a:rPr lang="en-US" sz="3200" u="sng" dirty="0"/>
              <a:t>gifted</a:t>
            </a:r>
            <a:r>
              <a:rPr lang="en-US" sz="3200" dirty="0"/>
              <a:t> men to carry   out the work of God.</a:t>
            </a:r>
          </a:p>
          <a:p>
            <a:pPr lvl="0" algn="l">
              <a:buClr>
                <a:srgbClr val="00B050"/>
              </a:buClr>
            </a:pPr>
            <a:r>
              <a:rPr lang="en-US" sz="3200" dirty="0"/>
              <a:t>     - Exod 35:30-31</a:t>
            </a:r>
          </a:p>
        </p:txBody>
      </p:sp>
    </p:spTree>
    <p:extLst>
      <p:ext uri="{BB962C8B-B14F-4D97-AF65-F5344CB8AC3E}">
        <p14:creationId xmlns:p14="http://schemas.microsoft.com/office/powerpoint/2010/main" val="8441142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185852-0E63-94A8-3067-D6348A2A8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09BEE51-860C-BAD2-D5DD-73B58631E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8241C70-0116-B5BD-0DBC-0919616ADD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96841EA-7914-D710-740C-8568C53208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494250-3A57-2E31-90FF-9662972BC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DB90F6-0679-25E0-A266-DCC8ED3396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C. Eph 4:11 And he gave the apostles, the 				prophets, the evangelists, the 					shepherds and teachers,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28552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D32CA9-2764-95C7-3AC0-A2D92D6CC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464E353-9873-C3EE-B808-F782430DF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8FEE3AD-C984-1B17-0829-B44F9614D4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9D362C6-EB64-1B3D-A387-B42FD5B44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FDA162-9F20-37D7-D298-F4677056B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FBF248-6883-FF68-5C78-A7C0B1CAA2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D. Since they are God's gift, we can't take </a:t>
            </a:r>
          </a:p>
          <a:p>
            <a:pPr algn="l"/>
            <a:r>
              <a:rPr lang="en-US" sz="3200" dirty="0"/>
              <a:t>		</a:t>
            </a:r>
            <a:r>
              <a:rPr lang="en-US" sz="3200" u="sng" dirty="0"/>
              <a:t>credit</a:t>
            </a:r>
            <a:r>
              <a:rPr lang="en-US" sz="3200" dirty="0"/>
              <a:t> or be </a:t>
            </a:r>
            <a:r>
              <a:rPr lang="en-US" sz="3200" u="sng" dirty="0"/>
              <a:t>proud</a:t>
            </a:r>
            <a:r>
              <a:rPr lang="en-US" sz="3200" dirty="0"/>
              <a:t>. 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721867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5C192D-D698-69D6-DD4B-D71F7C5FE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2833CEC-EAE3-5507-C682-AC9BA74F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0E3CB44-E757-F96E-E564-2419EFB2D6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D17004B-38E5-50BF-8473-0D971C623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5C5804-97B3-AD6C-9970-480C5AD1E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EDE10F-43E8-DC43-882C-3483F42F83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D. Since they are God's gift, we can't take </a:t>
            </a:r>
          </a:p>
          <a:p>
            <a:pPr algn="l"/>
            <a:r>
              <a:rPr lang="en-US" sz="3200" dirty="0"/>
              <a:t>		</a:t>
            </a:r>
            <a:r>
              <a:rPr lang="en-US" sz="3200" u="sng" dirty="0"/>
              <a:t>credit</a:t>
            </a:r>
            <a:r>
              <a:rPr lang="en-US" sz="3200" dirty="0"/>
              <a:t> or be </a:t>
            </a:r>
            <a:r>
              <a:rPr lang="en-US" sz="3200" u="sng" dirty="0"/>
              <a:t>proud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	1. </a:t>
            </a:r>
            <a:r>
              <a:rPr lang="en-US" sz="3200" i="1" u="sng" dirty="0"/>
              <a:t>Rom 12:3-5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52088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856746-EC28-0FC1-1366-B1B3A7C48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821FB55-99E8-A947-DDBB-87A7F26D5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E05C607-297B-E147-5DEC-860D82C6CE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6DC36F1-50CC-1BF8-DDE4-87129E23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744E16-FEA7-70C4-63BD-1D7E9C4A3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Source of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A807FA-D19E-DA53-2068-3149D649C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D. Since they are God's gift, we can't take </a:t>
            </a:r>
          </a:p>
          <a:p>
            <a:pPr algn="l"/>
            <a:r>
              <a:rPr lang="en-US" sz="3200" dirty="0"/>
              <a:t>		</a:t>
            </a:r>
            <a:r>
              <a:rPr lang="en-US" sz="3200" u="sng" dirty="0"/>
              <a:t>credit</a:t>
            </a:r>
            <a:r>
              <a:rPr lang="en-US" sz="3200" dirty="0"/>
              <a:t> or be </a:t>
            </a:r>
            <a:r>
              <a:rPr lang="en-US" sz="3200" u="sng" dirty="0"/>
              <a:t>proud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	1. Rom 12:3-5</a:t>
            </a:r>
          </a:p>
          <a:p>
            <a:pPr algn="l"/>
            <a:r>
              <a:rPr lang="en-US" sz="3200" dirty="0"/>
              <a:t>	2. The mere use of the word “gift” should </a:t>
            </a:r>
          </a:p>
          <a:p>
            <a:pPr algn="l"/>
            <a:r>
              <a:rPr lang="en-US" sz="3200" dirty="0"/>
              <a:t>		help remind us that our abilities are from </a:t>
            </a:r>
          </a:p>
          <a:p>
            <a:pPr algn="l"/>
            <a:r>
              <a:rPr lang="en-US" sz="3200" dirty="0"/>
              <a:t>		</a:t>
            </a:r>
            <a:r>
              <a:rPr lang="en-US" sz="3200" u="sng" dirty="0"/>
              <a:t>outside</a:t>
            </a:r>
            <a:r>
              <a:rPr lang="en-US" sz="3200" dirty="0"/>
              <a:t> of us, not inside of us.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10789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1FDBC0-0A62-CFE9-3D5A-B120A4FB7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6F2F4F6-E5D7-74E0-3CA0-FA6F6963D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0AE814E-F38F-8EB6-CBE4-D19F8BD0A1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08DED7C-0684-055E-501C-9CD21C797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F598BB-9F45-E7DB-96F0-8FA582583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Who Receives a</a:t>
            </a:r>
            <a:br>
              <a:rPr lang="en-US" sz="4400" dirty="0"/>
            </a:br>
            <a:r>
              <a:rPr lang="en-US" sz="4400" dirty="0"/>
              <a:t>Spiritual Gift?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0215A9-5F7E-970D-C085-278CD391C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031231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847E74-91CE-49EC-BBF4-4D9FD9FB5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6723ED6-2DA6-CA47-B9F7-890F35F38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C35B290-5087-BB21-81BB-A83BC49C5A9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70A0183-270F-2484-DD3B-29302C29F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C23E01-992A-797B-98DE-D9A100378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Who Receives a</a:t>
            </a:r>
            <a:br>
              <a:rPr lang="en-US" sz="4400" dirty="0"/>
            </a:br>
            <a:r>
              <a:rPr lang="en-US" sz="4400" dirty="0"/>
              <a:t>Spiritual Gift?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FD827B-8349-AFE4-8E70-077BFC26F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A. </a:t>
            </a:r>
            <a:r>
              <a:rPr lang="en-US" sz="3200" i="1" u="sng" dirty="0"/>
              <a:t>1 Cor 12: 7-11</a:t>
            </a:r>
          </a:p>
          <a:p>
            <a:pPr algn="l"/>
            <a:r>
              <a:rPr lang="en-US" sz="3200" dirty="0"/>
              <a:t>	</a:t>
            </a:r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194855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6C17AB-CC67-A0E0-76A3-8305D8367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F9FC91-53F1-256D-C0E1-A8CD18621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5269935-4AAB-46FB-28FA-53C9F85443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AD49FD8-E244-4503-A123-4DE30DC475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FFC558-A91C-5485-7341-A69BEC762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Who Receives a</a:t>
            </a:r>
            <a:br>
              <a:rPr lang="en-US" sz="4400" dirty="0"/>
            </a:br>
            <a:r>
              <a:rPr lang="en-US" sz="4400" dirty="0"/>
              <a:t>Spiritual Gift?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E91D33-29C9-A08A-4506-D51E90FA2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A. 1 Cor 12: 7-11</a:t>
            </a:r>
          </a:p>
          <a:p>
            <a:pPr algn="l"/>
            <a:r>
              <a:rPr lang="en-US" sz="3200" dirty="0"/>
              <a:t>	- </a:t>
            </a:r>
            <a:r>
              <a:rPr lang="en-US" sz="3200" u="sng" dirty="0"/>
              <a:t>Every believer</a:t>
            </a:r>
            <a:r>
              <a:rPr lang="en-US" sz="3200" dirty="0"/>
              <a:t> receives one!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909118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BE6E75-C221-4F6B-E179-4DBFC42F6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F434D9F-120F-8AA3-DB61-3BB5B1616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8CC450F-64C0-8BDB-55F4-0B089E0061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F1798BB-5729-3516-4B58-2508521FC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C65FEE-3332-1B07-B709-ECCBCCDAB8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C7BDB4-5256-92C7-1EC3-80ED821BA6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  <a:buSzPct val="100000"/>
            </a:pPr>
            <a:r>
              <a:rPr lang="en-US" sz="3200" dirty="0"/>
              <a:t>	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38200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DC70A2-AE67-DD97-7F7C-A0D61C128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E459DB6-1F3B-F9B5-0378-91DFA5A8A3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3A6DE12-7CA0-1680-2E0E-2F0F853BB5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4E435EA-1CA6-4452-5864-7DE826C09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9DAEDD-73ED-0D06-0D53-D5879E8DF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019692-EB90-BEB6-7253-403831DC80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SzPct val="100000"/>
              <a:buFont typeface="Wingdings" pitchFamily="2" charset="2"/>
              <a:buChar char="v"/>
            </a:pPr>
            <a:r>
              <a:rPr lang="en-US" sz="3200" dirty="0"/>
              <a:t> Gifts are not an end in themselves; </a:t>
            </a:r>
          </a:p>
          <a:p>
            <a:pPr algn="l"/>
            <a:r>
              <a:rPr lang="en-US" sz="3200" dirty="0"/>
              <a:t>	they must be </a:t>
            </a:r>
            <a:r>
              <a:rPr lang="en-US" sz="3200" u="sng" dirty="0"/>
              <a:t>used</a:t>
            </a:r>
            <a:r>
              <a:rPr lang="en-US" sz="3200" dirty="0"/>
              <a:t>. 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82948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DAF0D6-D05B-F331-18C3-4147866C1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1177ADB-1FF4-6413-F648-BE2FA7D81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EE0CD77-FD25-A42F-2438-725B02A25B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D4CD954-A4CE-7F1C-0108-B69347DD0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8F55A4-4911-6BA2-FCE1-82AE8F101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97C70C-C92C-0341-4E64-E3A15519F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SzPct val="100000"/>
              <a:buFont typeface="Wingdings" pitchFamily="2" charset="2"/>
              <a:buChar char="v"/>
            </a:pPr>
            <a:r>
              <a:rPr lang="en-US" sz="3200" dirty="0"/>
              <a:t> Gifts are not an end in themselves; </a:t>
            </a:r>
          </a:p>
          <a:p>
            <a:pPr algn="l"/>
            <a:r>
              <a:rPr lang="en-US" sz="3200" dirty="0"/>
              <a:t>	they must be </a:t>
            </a:r>
            <a:r>
              <a:rPr lang="en-US" sz="3200" u="sng" dirty="0"/>
              <a:t>used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A. Gifts are for the </a:t>
            </a:r>
            <a:r>
              <a:rPr lang="en-US" sz="3200" u="sng" dirty="0"/>
              <a:t>common good</a:t>
            </a:r>
            <a:r>
              <a:rPr lang="en-US" sz="3200" dirty="0"/>
              <a:t> of the body, </a:t>
            </a:r>
          </a:p>
          <a:p>
            <a:pPr algn="l"/>
            <a:r>
              <a:rPr lang="en-US" sz="3200" dirty="0"/>
              <a:t>	the church.</a:t>
            </a:r>
          </a:p>
          <a:p>
            <a:pPr algn="l"/>
            <a:r>
              <a:rPr lang="en-US" sz="3200" dirty="0"/>
              <a:t>	- 1 Cor 12:7 To each is given the 				</a:t>
            </a:r>
          </a:p>
          <a:p>
            <a:pPr algn="l"/>
            <a:r>
              <a:rPr lang="en-US" sz="3200" dirty="0"/>
              <a:t>		manifestation of the Spirit for the 		</a:t>
            </a:r>
          </a:p>
          <a:p>
            <a:pPr algn="l"/>
            <a:r>
              <a:rPr lang="en-US" sz="3200" dirty="0"/>
              <a:t>		common good. 	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5739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371B4C-F5D8-F8D8-7DE0-511C4D1AE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5E45D18-64F1-2913-25FC-9CA65F5AA7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3A15755-F34F-6D91-BFB2-FE67CA49454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583652A-B655-ADD7-AF4B-7022A123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71B62F-22CA-8048-F8D1-64F7666652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INTRO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E0A72B-B050-A7E6-39F0-A5FB7AA05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Through time, God has </a:t>
            </a:r>
            <a:r>
              <a:rPr lang="en-US" sz="3200" u="sng" dirty="0"/>
              <a:t>gifted</a:t>
            </a:r>
            <a:r>
              <a:rPr lang="en-US" sz="3200" dirty="0"/>
              <a:t> men to carry   out the work of God.</a:t>
            </a:r>
          </a:p>
          <a:p>
            <a:pPr lvl="0" algn="l">
              <a:buClr>
                <a:srgbClr val="00B050"/>
              </a:buClr>
            </a:pPr>
            <a:r>
              <a:rPr lang="en-US" sz="3200" dirty="0"/>
              <a:t>     - Exod 35:30-31 </a:t>
            </a:r>
          </a:p>
          <a:p>
            <a:pPr lvl="0" algn="l">
              <a:buClr>
                <a:srgbClr val="00B050"/>
              </a:buClr>
            </a:pPr>
            <a:endParaRPr lang="en-US" sz="1200" dirty="0"/>
          </a:p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Beale quote</a:t>
            </a:r>
          </a:p>
        </p:txBody>
      </p:sp>
    </p:spTree>
    <p:extLst>
      <p:ext uri="{BB962C8B-B14F-4D97-AF65-F5344CB8AC3E}">
        <p14:creationId xmlns:p14="http://schemas.microsoft.com/office/powerpoint/2010/main" val="2931693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9B8854-EDB3-A09E-CA82-D8DB135C3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F7E6D10-5312-4059-962F-092EB95CB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6A781C5-67D5-5E93-B4C2-0915CE37D2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71A242C-2E49-28F4-1B38-AD5A5F64C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5A972-1303-6B5F-6827-92BA58F98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5F8D2-C428-446B-7CF5-3A0CC52BE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B. Gifts are to achieve </a:t>
            </a:r>
            <a:r>
              <a:rPr lang="en-US" sz="3200" u="sng" dirty="0"/>
              <a:t>unity</a:t>
            </a:r>
            <a:r>
              <a:rPr lang="en-US" sz="3200" dirty="0"/>
              <a:t> and </a:t>
            </a:r>
            <a:r>
              <a:rPr lang="en-US" sz="3200" u="sng" dirty="0"/>
              <a:t>cooperation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	1. </a:t>
            </a:r>
            <a:r>
              <a:rPr lang="en-US" sz="3200" i="1" u="sng" dirty="0"/>
              <a:t>1 Cor 12: 25-27</a:t>
            </a:r>
            <a:r>
              <a:rPr lang="en-US" sz="3200" dirty="0"/>
              <a:t> - 	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119999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729794-6C9F-4FB8-32A0-8D2B9FDC0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9602015-D90F-3774-043C-A9703941B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3EDA461-CB5F-326C-D421-1444A92E1F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47CC590-803F-7602-CBC2-DB33B18E9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E1EC9B-D99C-88F1-616E-FBFEDE57A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9B17A6-A8DC-52AE-9442-97F1AB78A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B. Gifts are to achieve </a:t>
            </a:r>
            <a:r>
              <a:rPr lang="en-US" sz="3200" u="sng" dirty="0"/>
              <a:t>unity</a:t>
            </a:r>
            <a:r>
              <a:rPr lang="en-US" sz="3200" dirty="0"/>
              <a:t> and </a:t>
            </a:r>
            <a:r>
              <a:rPr lang="en-US" sz="3200" u="sng" dirty="0"/>
              <a:t>cooperation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	1. </a:t>
            </a:r>
            <a:r>
              <a:rPr lang="en-US" sz="3200" i="1" u="sng" dirty="0"/>
              <a:t>1 Cor 12: 25-27</a:t>
            </a:r>
            <a:r>
              <a:rPr lang="en-US" sz="3200" dirty="0"/>
              <a:t> - Each different gift works </a:t>
            </a:r>
          </a:p>
          <a:p>
            <a:pPr algn="l"/>
            <a:r>
              <a:rPr lang="en-US" sz="3200" dirty="0"/>
              <a:t>		in unity with the other gifts, and in so </a:t>
            </a:r>
          </a:p>
          <a:p>
            <a:pPr algn="l"/>
            <a:r>
              <a:rPr lang="en-US" sz="3200" dirty="0"/>
              <a:t>		doing we suffer and rejoice with each </a:t>
            </a:r>
          </a:p>
          <a:p>
            <a:pPr algn="l"/>
            <a:r>
              <a:rPr lang="en-US" sz="3200" dirty="0"/>
              <a:t>		other. (Rom 12:15)</a:t>
            </a:r>
          </a:p>
          <a:p>
            <a:pPr algn="l"/>
            <a:r>
              <a:rPr lang="en-US" sz="3200" dirty="0"/>
              <a:t> 	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34589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F8873C-E8AB-B3CF-C6B1-57129C2A3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DA65165-2B54-2E58-639B-FF75224AD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77849A9-9B0F-BF13-9615-830CDC0634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DF572C6-5BA4-D34E-E8C0-1D8FF8882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1B9812-1504-7975-D256-11DBDCA6F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23CFB9-FAC4-8AA9-E818-27B0E0C33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B. Gifts are to achieve </a:t>
            </a:r>
            <a:r>
              <a:rPr lang="en-US" sz="3200" u="sng" dirty="0"/>
              <a:t>unity</a:t>
            </a:r>
            <a:r>
              <a:rPr lang="en-US" sz="3200" dirty="0"/>
              <a:t> and </a:t>
            </a:r>
            <a:r>
              <a:rPr lang="en-US" sz="3200" u="sng" dirty="0"/>
              <a:t>cooperation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	1. </a:t>
            </a:r>
            <a:r>
              <a:rPr lang="en-US" sz="3200" i="1" u="sng" dirty="0"/>
              <a:t>1 Cor 12: 25-27</a:t>
            </a:r>
            <a:r>
              <a:rPr lang="en-US" sz="3200" dirty="0"/>
              <a:t> - Each different gift works </a:t>
            </a:r>
          </a:p>
          <a:p>
            <a:pPr algn="l"/>
            <a:r>
              <a:rPr lang="en-US" sz="3200" dirty="0"/>
              <a:t>		in unity with the other gifts, and in so </a:t>
            </a:r>
          </a:p>
          <a:p>
            <a:pPr algn="l"/>
            <a:r>
              <a:rPr lang="en-US" sz="3200" dirty="0"/>
              <a:t>		doing we suffer and rejoice with each </a:t>
            </a:r>
          </a:p>
          <a:p>
            <a:pPr algn="l"/>
            <a:r>
              <a:rPr lang="en-US" sz="3200" dirty="0"/>
              <a:t>		other. (Rom 12:15)</a:t>
            </a:r>
          </a:p>
          <a:p>
            <a:pPr algn="l"/>
            <a:r>
              <a:rPr lang="en-US" sz="3200" dirty="0"/>
              <a:t> 	2. When used properly, unity is the natural </a:t>
            </a:r>
          </a:p>
          <a:p>
            <a:pPr algn="l"/>
            <a:r>
              <a:rPr lang="en-US" sz="3200" dirty="0"/>
              <a:t>		</a:t>
            </a:r>
            <a:r>
              <a:rPr lang="en-US" sz="3200" u="sng" dirty="0"/>
              <a:t>result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 	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313087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85F96D-819D-CEEA-8709-F79931A49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7577CB3-CD9A-22AF-8B13-A1766E95E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FCA2AFB-C41F-F022-1DD1-67AE33959D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9FCD3EE-CF57-B848-68D5-9B517A0DD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8C1D21-6D18-1225-6E90-A2E75116E2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6AC1FD-D33C-22A7-8388-C0F08D2C7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C. Gifts are for the </a:t>
            </a:r>
            <a:r>
              <a:rPr lang="en-US" sz="3200" u="sng" dirty="0"/>
              <a:t>building up</a:t>
            </a:r>
            <a:r>
              <a:rPr lang="en-US" sz="3200" dirty="0"/>
              <a:t> of the church.</a:t>
            </a:r>
          </a:p>
          <a:p>
            <a:pPr algn="l"/>
            <a:r>
              <a:rPr lang="en-US" sz="3200" dirty="0"/>
              <a:t>	- </a:t>
            </a:r>
            <a:r>
              <a:rPr lang="en-US" sz="3200" i="1" u="sng" dirty="0"/>
              <a:t>1 Cor 14:26</a:t>
            </a:r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377131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53CCE2-2796-60DF-DB19-AC8D29E8E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A638F28-E2C0-A494-DCFA-650A6F964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4195A22-0722-8BC4-FEC4-68BDF9C4C1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912FBE7-8A63-1AF3-8CDA-EEECD9C90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69B43A-CC48-5F7A-2D83-1705301AC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F50025-43D2-EEE5-BB53-A56381CD6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C. Gifts are for the </a:t>
            </a:r>
            <a:r>
              <a:rPr lang="en-US" sz="3200" u="sng" dirty="0"/>
              <a:t>building up</a:t>
            </a:r>
            <a:r>
              <a:rPr lang="en-US" sz="3200" dirty="0"/>
              <a:t> of the church.</a:t>
            </a:r>
          </a:p>
          <a:p>
            <a:pPr algn="l"/>
            <a:r>
              <a:rPr lang="en-US" sz="3200" dirty="0"/>
              <a:t>	- </a:t>
            </a:r>
            <a:r>
              <a:rPr lang="en-US" sz="3200" i="1" u="sng" dirty="0"/>
              <a:t>1 Cor 14:26 </a:t>
            </a:r>
          </a:p>
          <a:p>
            <a:pPr algn="l"/>
            <a:r>
              <a:rPr lang="en-US" sz="3200" dirty="0"/>
              <a:t>D. Gifts are to </a:t>
            </a:r>
            <a:r>
              <a:rPr lang="en-US" sz="3200" u="sng" dirty="0"/>
              <a:t>serve</a:t>
            </a:r>
            <a:r>
              <a:rPr lang="en-US" sz="3200" dirty="0"/>
              <a:t> one another - </a:t>
            </a:r>
            <a:r>
              <a:rPr lang="en-US" sz="3200" i="1" u="sng" dirty="0"/>
              <a:t>1 Pet 4:10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 	</a:t>
            </a:r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6566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C5B3A9-53B8-42D8-FAA9-E863D83A0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17549E6-A0FD-F841-9B27-60F6E56B9B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4DCC99A-6BE5-33E8-72F4-0B8A879CDB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54D643F-7738-A1F4-32C0-01C17BDB73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D4E5AF-B4DC-2857-7B2B-4DE29E94F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DEA72B-B1A4-5AA4-638E-F55B5CE2F8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C. Gifts are for the </a:t>
            </a:r>
            <a:r>
              <a:rPr lang="en-US" sz="3200" u="sng" dirty="0"/>
              <a:t>building up</a:t>
            </a:r>
            <a:r>
              <a:rPr lang="en-US" sz="3200" dirty="0"/>
              <a:t> of the church.</a:t>
            </a:r>
          </a:p>
          <a:p>
            <a:pPr algn="l"/>
            <a:r>
              <a:rPr lang="en-US" sz="3200" dirty="0"/>
              <a:t>	- </a:t>
            </a:r>
            <a:r>
              <a:rPr lang="en-US" sz="3200" i="1" u="sng" dirty="0"/>
              <a:t>1 Cor 14:26 </a:t>
            </a:r>
          </a:p>
          <a:p>
            <a:pPr algn="l"/>
            <a:r>
              <a:rPr lang="en-US" sz="3200" dirty="0"/>
              <a:t>D. Gifts are to </a:t>
            </a:r>
            <a:r>
              <a:rPr lang="en-US" sz="3200" u="sng" dirty="0"/>
              <a:t>serve</a:t>
            </a:r>
            <a:r>
              <a:rPr lang="en-US" sz="3200" dirty="0"/>
              <a:t> one another - </a:t>
            </a:r>
            <a:r>
              <a:rPr lang="en-US" sz="3200" i="1" u="sng" dirty="0"/>
              <a:t>1 Pet 4:10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 	* When each believer uses his gift(s) to </a:t>
            </a:r>
          </a:p>
          <a:p>
            <a:pPr algn="l"/>
            <a:r>
              <a:rPr lang="en-US" sz="3200" dirty="0"/>
              <a:t>		serve &amp; edify one another, then they are </a:t>
            </a:r>
          </a:p>
          <a:p>
            <a:pPr algn="l"/>
            <a:r>
              <a:rPr lang="en-US" sz="3200" dirty="0"/>
              <a:t>		functioning as "</a:t>
            </a:r>
            <a:r>
              <a:rPr lang="en-US" sz="3200" u="sng" dirty="0"/>
              <a:t>good stewards</a:t>
            </a:r>
            <a:r>
              <a:rPr lang="en-US" sz="3200" dirty="0"/>
              <a:t> of God’s </a:t>
            </a:r>
          </a:p>
          <a:p>
            <a:pPr algn="l"/>
            <a:r>
              <a:rPr lang="en-US" sz="3200" dirty="0"/>
              <a:t>		varied grace". 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53183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4B8B93-95EF-7A10-2F21-B27D4B971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E2D8F78-9CDB-95F3-7A4C-F5D24757C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4378099-E299-ECCE-97FE-FA21F54474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53552F8-87F0-B9CE-E35A-F670FB0E2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3791D7-99A8-6114-9034-353E3C8552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100C6-34B9-B03C-5860-DB7A8542A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E. </a:t>
            </a:r>
            <a:r>
              <a:rPr lang="en-US" sz="3200" i="1" u="sng" dirty="0"/>
              <a:t>Eph 4: 4-11</a:t>
            </a:r>
            <a:r>
              <a:rPr lang="en-US" sz="3200" dirty="0"/>
              <a:t> –	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358867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3804F3-093F-C9EA-966B-D07A7D394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1E5B03E-AC4B-FF8E-BE7D-04129D6ABA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E090C759-49D4-2DFD-04B3-8466C1478F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A231763-514F-6AAE-A986-BED34BC3CC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F01E78-6BB4-9D85-05E0-4CE82F9E7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76952-F956-B7C9-575A-084C00F1D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E. </a:t>
            </a:r>
            <a:r>
              <a:rPr lang="en-US" sz="3200" i="1" u="sng" dirty="0"/>
              <a:t>Eph 4: 4-11</a:t>
            </a:r>
            <a:r>
              <a:rPr lang="en-US" sz="3200" dirty="0"/>
              <a:t> – Christ has given gifts to:</a:t>
            </a:r>
          </a:p>
          <a:p>
            <a:pPr algn="l"/>
            <a:r>
              <a:rPr lang="en-US" sz="3200" dirty="0"/>
              <a:t>	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146997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644BCF-2237-1F19-55B5-AD5B6E8D3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948E0F2-A1F1-B530-6AC9-C39A948F7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968BC57A-CB55-352E-0A99-5A96CE7CDB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F1771F0-73B6-D1BD-4ED9-C5F5CD26A3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157C73-72DE-1949-2753-DE2FDC3DEE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AA6CB4-7A42-74F8-6A83-D35375E26D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E. </a:t>
            </a:r>
            <a:r>
              <a:rPr lang="en-US" sz="3200" i="1" u="sng" dirty="0"/>
              <a:t>Eph 4: 4-11</a:t>
            </a:r>
            <a:r>
              <a:rPr lang="en-US" sz="3200" dirty="0"/>
              <a:t> – Christ has given gifts to:</a:t>
            </a:r>
          </a:p>
          <a:p>
            <a:pPr algn="l"/>
            <a:r>
              <a:rPr lang="en-US" sz="3200" dirty="0"/>
              <a:t>	1. shepherd &amp; </a:t>
            </a:r>
            <a:r>
              <a:rPr lang="en-US" sz="3200" u="sng" dirty="0"/>
              <a:t>teach</a:t>
            </a:r>
            <a:r>
              <a:rPr lang="en-US" sz="3200" dirty="0"/>
              <a:t> the flock – v 11.</a:t>
            </a:r>
          </a:p>
          <a:p>
            <a:pPr algn="l"/>
            <a:r>
              <a:rPr lang="en-US" sz="3200" dirty="0"/>
              <a:t>	</a:t>
            </a:r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416175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408F02-2961-C86F-C7E1-60C17FB1C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BF1BDF5-9A81-F3F1-A712-4B2174415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5BD3C09-0646-460C-81FC-85F393C0EB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ACBCC43-014E-145B-F849-AD52BE865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B9729-02D7-DFFC-C662-CDCC7E7FC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49CE17-A81E-78FA-3FE1-C78E18D2DF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E. </a:t>
            </a:r>
            <a:r>
              <a:rPr lang="en-US" sz="3200" i="1" u="sng" dirty="0"/>
              <a:t>Eph 4: 4-11</a:t>
            </a:r>
            <a:r>
              <a:rPr lang="en-US" sz="3200" dirty="0"/>
              <a:t> – Christ has given gifts to:</a:t>
            </a:r>
          </a:p>
          <a:p>
            <a:pPr algn="l"/>
            <a:r>
              <a:rPr lang="en-US" sz="3200" dirty="0"/>
              <a:t>	1. shepherd &amp; </a:t>
            </a:r>
            <a:r>
              <a:rPr lang="en-US" sz="3200" u="sng" dirty="0"/>
              <a:t>teach</a:t>
            </a:r>
            <a:r>
              <a:rPr lang="en-US" sz="3200" dirty="0"/>
              <a:t> the flock – v 11.</a:t>
            </a:r>
          </a:p>
          <a:p>
            <a:pPr algn="l"/>
            <a:r>
              <a:rPr lang="en-US" sz="3200" dirty="0"/>
              <a:t>	2. </a:t>
            </a:r>
            <a:r>
              <a:rPr lang="en-US" sz="3200" u="sng" dirty="0"/>
              <a:t>equip</a:t>
            </a:r>
            <a:r>
              <a:rPr lang="en-US" sz="3200" dirty="0"/>
              <a:t> saints for ministry - v 12a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2277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5C52D9-59FC-EC7D-6844-E5C728189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1CDB5CA-C68A-17DF-D077-C7A7624D5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0F68976-E0B9-D18F-1626-D1FAD80FD8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67C84D4-D1DA-8486-2B93-7C83C7586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C973E4-2020-6721-3BC7-3D9452656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are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EEE45F-ECC0-4633-BA54-F88ECE9CF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50517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CC3725-ECCE-E9B7-040C-D04FB08F7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8DB231F-4BED-AF24-636B-666D9186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5F7306A8-8BD5-9549-A753-3E96AD540D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9EF0E71-742D-0D25-43A2-896C8E6F0E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17350C-36CE-C8FE-3887-D7DCB3B45F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26B99-4833-FCEF-C3D8-752672BFF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E. </a:t>
            </a:r>
            <a:r>
              <a:rPr lang="en-US" sz="3200" i="1" u="sng" dirty="0"/>
              <a:t>Eph 4: 4-11</a:t>
            </a:r>
            <a:r>
              <a:rPr lang="en-US" sz="3200" dirty="0"/>
              <a:t> – Christ has given gifts to:</a:t>
            </a:r>
          </a:p>
          <a:p>
            <a:pPr algn="l"/>
            <a:r>
              <a:rPr lang="en-US" sz="3200" dirty="0"/>
              <a:t>	1. shepherd &amp; </a:t>
            </a:r>
            <a:r>
              <a:rPr lang="en-US" sz="3200" u="sng" dirty="0"/>
              <a:t>teach</a:t>
            </a:r>
            <a:r>
              <a:rPr lang="en-US" sz="3200" dirty="0"/>
              <a:t> the flock – v 11.</a:t>
            </a:r>
          </a:p>
          <a:p>
            <a:pPr algn="l"/>
            <a:r>
              <a:rPr lang="en-US" sz="3200" dirty="0"/>
              <a:t>	2. </a:t>
            </a:r>
            <a:r>
              <a:rPr lang="en-US" sz="3200" u="sng" dirty="0"/>
              <a:t>equip</a:t>
            </a:r>
            <a:r>
              <a:rPr lang="en-US" sz="3200" dirty="0"/>
              <a:t> saints for ministry - v 12a</a:t>
            </a:r>
          </a:p>
          <a:p>
            <a:pPr algn="l"/>
            <a:r>
              <a:rPr lang="en-US" sz="3200" dirty="0"/>
              <a:t>	3. build up the body and pursue unity in 				Christ - v 12b-13.</a:t>
            </a:r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40975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8AB0EC-6D9A-382C-E9B1-AC9B47A93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EBA9FE9-B501-2A62-D161-0B340BF34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4ADCD6A-43F3-273B-5AB5-B539FF6DAC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BAE84E4-B77A-B892-7B32-6B5EE3039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469F61-E1BF-55A3-FE39-BA9FF4A34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BC444B-BCCB-F754-FD31-4D913F2C8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E. </a:t>
            </a:r>
            <a:r>
              <a:rPr lang="en-US" sz="3200" i="1" u="sng" dirty="0"/>
              <a:t>Eph 4: 4-11</a:t>
            </a:r>
            <a:r>
              <a:rPr lang="en-US" sz="3200" dirty="0"/>
              <a:t> – Christ has given gifts to:</a:t>
            </a:r>
          </a:p>
          <a:p>
            <a:pPr algn="l"/>
            <a:r>
              <a:rPr lang="en-US" sz="3200" dirty="0"/>
              <a:t>	4. to </a:t>
            </a:r>
            <a:r>
              <a:rPr lang="en-US" sz="3200" u="sng" dirty="0"/>
              <a:t>mature</a:t>
            </a:r>
            <a:r>
              <a:rPr lang="en-US" sz="3200" dirty="0"/>
              <a:t> believers in Christ - v 13b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273911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270A29-30F7-0980-CD1B-66D8D134B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1B6B7FE-B99C-9F9D-1058-FD9D35203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A34669C-E455-BF63-0C00-15CAC66A89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4ED8CF0-47C8-8F09-C829-D10CAB000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E37050-07D3-B16D-C09F-26BA594319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C0516-43C9-E1FD-0321-28D92A2D6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E. </a:t>
            </a:r>
            <a:r>
              <a:rPr lang="en-US" sz="3200" i="1" u="sng" dirty="0"/>
              <a:t>Eph 4: 4-11</a:t>
            </a:r>
            <a:r>
              <a:rPr lang="en-US" sz="3200" dirty="0"/>
              <a:t> – Christ has given gifts to:</a:t>
            </a:r>
          </a:p>
          <a:p>
            <a:pPr algn="l"/>
            <a:r>
              <a:rPr lang="en-US" sz="3200" dirty="0"/>
              <a:t>	4. to </a:t>
            </a:r>
            <a:r>
              <a:rPr lang="en-US" sz="3200" u="sng" dirty="0"/>
              <a:t>mature</a:t>
            </a:r>
            <a:r>
              <a:rPr lang="en-US" sz="3200" dirty="0"/>
              <a:t> believers in Christ - v 13b</a:t>
            </a:r>
          </a:p>
          <a:p>
            <a:pPr algn="l"/>
            <a:r>
              <a:rPr lang="en-US" sz="3200" dirty="0"/>
              <a:t>	5. help believers be </a:t>
            </a:r>
            <a:r>
              <a:rPr lang="en-US" sz="3200" u="sng" dirty="0"/>
              <a:t>doctrinally</a:t>
            </a:r>
            <a:r>
              <a:rPr lang="en-US" sz="3200" dirty="0"/>
              <a:t> sound - v 14</a:t>
            </a:r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41925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2C5170-1B15-9196-45AC-A47648F92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667A879-A1B9-4C0C-46EA-D0DF5ADF1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AC6EBB2B-0855-AF42-D66D-607C871386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020EAA7-2119-1007-32AF-9984356AD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B016CE-33E6-93D3-E0FB-EEDBD94667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is the Function of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795303-10A0-EFCF-1B87-A9E76DFF29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E. </a:t>
            </a:r>
            <a:r>
              <a:rPr lang="en-US" sz="3200" i="1" u="sng" dirty="0"/>
              <a:t>Eph 4: 4-11</a:t>
            </a:r>
            <a:r>
              <a:rPr lang="en-US" sz="3200" dirty="0"/>
              <a:t> – Christ has given gifts to:</a:t>
            </a:r>
          </a:p>
          <a:p>
            <a:pPr algn="l"/>
            <a:r>
              <a:rPr lang="en-US" sz="3200" dirty="0"/>
              <a:t>	4. to </a:t>
            </a:r>
            <a:r>
              <a:rPr lang="en-US" sz="3200" u="sng" dirty="0"/>
              <a:t>mature</a:t>
            </a:r>
            <a:r>
              <a:rPr lang="en-US" sz="3200" dirty="0"/>
              <a:t> believers in Christ - v 13b</a:t>
            </a:r>
          </a:p>
          <a:p>
            <a:pPr algn="l"/>
            <a:r>
              <a:rPr lang="en-US" sz="3200" dirty="0"/>
              <a:t>	5. help believers be </a:t>
            </a:r>
            <a:r>
              <a:rPr lang="en-US" sz="3200" u="sng" dirty="0"/>
              <a:t>doctrinally</a:t>
            </a:r>
            <a:r>
              <a:rPr lang="en-US" sz="3200" dirty="0"/>
              <a:t> sound - v 14</a:t>
            </a:r>
          </a:p>
          <a:p>
            <a:pPr algn="l"/>
            <a:r>
              <a:rPr lang="en-US" sz="3200" dirty="0"/>
              <a:t>	6. speak </a:t>
            </a:r>
            <a:r>
              <a:rPr lang="en-US" sz="3200" u="sng" dirty="0"/>
              <a:t>truth</a:t>
            </a:r>
            <a:r>
              <a:rPr lang="en-US" sz="3200" dirty="0"/>
              <a:t> in love and </a:t>
            </a:r>
            <a:r>
              <a:rPr lang="en-US" sz="3200" u="sng" dirty="0"/>
              <a:t>grow</a:t>
            </a:r>
            <a:r>
              <a:rPr lang="en-US" sz="3200" dirty="0"/>
              <a:t> into 			</a:t>
            </a:r>
          </a:p>
          <a:p>
            <a:pPr algn="l"/>
            <a:r>
              <a:rPr lang="en-US" sz="3200" dirty="0"/>
              <a:t>		Christ - v 15-16. 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811923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D70F2B-D05E-C0E6-2C97-CFEA18A14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6E1ECD1-5315-E322-4DFE-B6A1E71376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E14E148-072E-5D04-0D00-B0ECEB1341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C3AFAE9-EB27-1D97-470A-D005BDF31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48E84E-E34F-7E71-5A6D-4DF8E6EA1B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D2AF5-C190-7002-A4D1-51520803D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lvl="0"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19649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1D1710-B2E9-BFD9-BB60-D53B13BD4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99D2932-9719-2A3D-A0C7-704BA961A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0E8C4A5-B3DF-2128-8726-362543D9F3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AD0DEBF-BE4E-B724-B5D4-19C78F786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99B177-C66C-6F39-CD2B-1AEC80F95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981286-CAA2-5AF0-CB04-FFE9E6584F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</a:t>
            </a:r>
            <a:r>
              <a:rPr lang="en-US" sz="3200" u="sng" dirty="0"/>
              <a:t>abilities</a:t>
            </a:r>
            <a:r>
              <a:rPr lang="en-US" sz="3200" dirty="0"/>
              <a:t> freely given to </a:t>
            </a:r>
          </a:p>
          <a:p>
            <a:pPr lvl="0" algn="l"/>
            <a:r>
              <a:rPr lang="en-US" sz="3200" dirty="0"/>
              <a:t>	believers by the Holy Spirit so that they can </a:t>
            </a:r>
          </a:p>
          <a:p>
            <a:pPr lvl="0" algn="l"/>
            <a:r>
              <a:rPr lang="en-US" sz="3200" dirty="0"/>
              <a:t>	serve &amp; edify others in the church and </a:t>
            </a:r>
          </a:p>
          <a:p>
            <a:pPr lvl="0" algn="l"/>
            <a:r>
              <a:rPr lang="en-US" sz="3200" dirty="0"/>
              <a:t>	build the Kingdom of God. </a:t>
            </a:r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62977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E45DB1-B6CD-324C-F467-B9EC7CD59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6D24CC5-0DD3-7383-B26D-EC55404AD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2656E1E-E813-D067-5848-D217C4D25E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F1FF070-E1FC-7E96-A4B2-C5FC9C742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7CFE61-A6A5-8E05-6519-5116B86B08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A2DD3A-AC70-5B91-0C20-D11760FA3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Spiritual gifts are </a:t>
            </a:r>
            <a:r>
              <a:rPr lang="en-US" sz="3200" u="sng" dirty="0"/>
              <a:t>abilities</a:t>
            </a:r>
            <a:r>
              <a:rPr lang="en-US" sz="3200" dirty="0"/>
              <a:t> freely given to </a:t>
            </a:r>
          </a:p>
          <a:p>
            <a:pPr lvl="0" algn="l"/>
            <a:r>
              <a:rPr lang="en-US" sz="3200" dirty="0"/>
              <a:t>	believers by the Holy Spirit so that they can </a:t>
            </a:r>
          </a:p>
          <a:p>
            <a:pPr lvl="0" algn="l"/>
            <a:r>
              <a:rPr lang="en-US" sz="3200" dirty="0"/>
              <a:t>	serve &amp; edify others in the church and </a:t>
            </a:r>
          </a:p>
          <a:p>
            <a:pPr lvl="0" algn="l"/>
            <a:r>
              <a:rPr lang="en-US" sz="3200" dirty="0"/>
              <a:t>	build the Kingdom of God. </a:t>
            </a:r>
          </a:p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Our service to one another is equivalent to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our </a:t>
            </a:r>
            <a:r>
              <a:rPr lang="en-US" sz="3200" u="sng" dirty="0"/>
              <a:t>worship</a:t>
            </a:r>
            <a:r>
              <a:rPr lang="en-US" sz="3200" dirty="0"/>
              <a:t> of God.</a:t>
            </a:r>
          </a:p>
          <a:p>
            <a:pPr lvl="0"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64528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8A8BE8-82FF-4472-C7AB-A87583043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A8264C9-C95F-9016-7B14-69A2EED60D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E0C48150-0FDF-C526-68B7-3D408ABF12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29BE369-1C54-2965-63F9-FBCBA8267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48BA05-4065-8AFE-641F-BD8E1EA28E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B3AE3C-D20C-6594-6EF7-072A7B6D5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498681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(Ken Hemphill) A spiritual gift is “an individual manifestation of grace from the Father that enables you to serve Him and thus play a vital role in His plan for the redemption of the world.”</a:t>
            </a:r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86493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C27723-029E-931F-103D-DBA0C47A7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54E31CE-E6DC-FD09-1071-53C6BCD28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A886A91-7A0B-AEE8-C5BC-D9BB454E1A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9E4122C-CB9E-D2D0-33D2-CBD70553F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48135-4D70-E8D1-0BA4-43B26A226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63951E-4A85-3FB0-5EEF-A8106B36E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498681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(Ken Hemphill) A spiritual gift is “an individual manifestation of grace from the Father that enables you to serve Him and thus play a vital role in His plan for the redemption of the world.”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 1. While spiritual gifts are given </a:t>
            </a:r>
            <a:r>
              <a:rPr lang="en-US" sz="3200" i="1" dirty="0"/>
              <a:t>to</a:t>
            </a:r>
            <a:r>
              <a:rPr lang="en-US" sz="3200" dirty="0"/>
              <a:t> believers 	 	  and </a:t>
            </a:r>
            <a:r>
              <a:rPr lang="en-US" sz="3200" i="1" dirty="0"/>
              <a:t>for</a:t>
            </a:r>
            <a:r>
              <a:rPr lang="en-US" sz="3200" dirty="0"/>
              <a:t> believers, </a:t>
            </a:r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119856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4A405A-57B4-BC5D-98D9-28D37CEA8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241D447-57C4-1F67-AC91-BFAA13C1F8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74DDDE7-321C-4CE5-2185-0F1FAEDFA9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3B5FCE4-0CD6-72D0-C82A-348935A2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32D947-33B2-5FAC-8319-4824BDA65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D69A7-A5D0-F515-CA6B-6B78A8F31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498681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(Ken Hemphill) A spiritual gift is “an individual manifestation of grace from the Father that enables you to serve Him and thus play a vital role in His plan for the redemption of the world.”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 1. While spiritual gifts are given </a:t>
            </a:r>
            <a:r>
              <a:rPr lang="en-US" sz="3200" i="1" dirty="0"/>
              <a:t>to</a:t>
            </a:r>
            <a:r>
              <a:rPr lang="en-US" sz="3200" dirty="0"/>
              <a:t> believers 	 	  and </a:t>
            </a:r>
            <a:r>
              <a:rPr lang="en-US" sz="3200" i="1" dirty="0"/>
              <a:t>for</a:t>
            </a:r>
            <a:r>
              <a:rPr lang="en-US" sz="3200" dirty="0"/>
              <a:t> believers, the use of spiritual gifts 		  can </a:t>
            </a:r>
            <a:r>
              <a:rPr lang="en-US" sz="3200" u="sng" dirty="0"/>
              <a:t>attract</a:t>
            </a:r>
            <a:r>
              <a:rPr lang="en-US" sz="3200" dirty="0"/>
              <a:t> unbelievers to the gospel.			  - </a:t>
            </a:r>
            <a:r>
              <a:rPr lang="en-US" sz="3200" i="1" u="sng" dirty="0"/>
              <a:t>Matt 5:14-16; John 13:35 </a:t>
            </a:r>
          </a:p>
          <a:p>
            <a:pPr lvl="0" algn="l"/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23926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7E6571-0569-61A3-A214-7C5177585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D17DA08-91B4-4A43-64DE-B7F1CE8A9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2557BB0-6610-059B-CA40-998DD11B0B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23CABDA-7AB4-0CB4-1855-AA02494BF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84E40-A147-2D97-9426-7856BD3D01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are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E0F721-913F-16AD-041D-99EDF09A5C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A. A gift is something given without </a:t>
            </a:r>
            <a:r>
              <a:rPr lang="en-US" sz="3200" u="sng" dirty="0"/>
              <a:t>charge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56949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A075FB-A7ED-DA0D-D50E-6490B7199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D973826-2F66-5BCA-7592-A9B980357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F3F0164-073E-B862-D239-0D2A55648BA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A6A4472-DBB7-A303-A38A-91E64C7B3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668F31-5168-682A-16F7-C101A1865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0C6D46-7F40-0541-C370-9FF52F98F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498681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When spiritual gifts are used effectively, the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church </a:t>
            </a:r>
            <a:r>
              <a:rPr lang="en-US" sz="3200" u="sng" dirty="0"/>
              <a:t>grows</a:t>
            </a:r>
            <a:r>
              <a:rPr lang="en-US" sz="3200" dirty="0"/>
              <a:t>, </a:t>
            </a:r>
            <a:r>
              <a:rPr lang="en-US" sz="3200" u="sng" dirty="0"/>
              <a:t>matures</a:t>
            </a:r>
            <a:r>
              <a:rPr lang="en-US" sz="3200" dirty="0"/>
              <a:t>, and </a:t>
            </a:r>
            <a:r>
              <a:rPr lang="en-US" sz="3200" u="sng" dirty="0"/>
              <a:t>glorifies</a:t>
            </a:r>
            <a:r>
              <a:rPr lang="en-US" sz="3200" dirty="0"/>
              <a:t> God. </a:t>
            </a:r>
          </a:p>
          <a:p>
            <a:pPr lvl="0" algn="l">
              <a:buClr>
                <a:srgbClr val="00B0F0"/>
              </a:buClr>
            </a:pPr>
            <a:endParaRPr lang="en-US" sz="1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021463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BF17A6-6DAB-015E-29AA-BB9A98EF9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881EF38-4301-4167-4A6F-C43D62A4F2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B031834-7D04-BB5B-2473-0AB98CCEA9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83806F6-79FA-9F85-FAB8-78387DE2D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A0D58D-6813-634E-88C8-0DF0856E7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2452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12A908-8135-4EF2-849B-F3C0A6325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498681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When spiritual gifts are used effectively, the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church </a:t>
            </a:r>
            <a:r>
              <a:rPr lang="en-US" sz="3200" u="sng" dirty="0"/>
              <a:t>grows</a:t>
            </a:r>
            <a:r>
              <a:rPr lang="en-US" sz="3200" dirty="0"/>
              <a:t>, </a:t>
            </a:r>
            <a:r>
              <a:rPr lang="en-US" sz="3200" u="sng" dirty="0"/>
              <a:t>matures</a:t>
            </a:r>
            <a:r>
              <a:rPr lang="en-US" sz="3200" dirty="0"/>
              <a:t>, and </a:t>
            </a:r>
            <a:r>
              <a:rPr lang="en-US" sz="3200" u="sng" dirty="0"/>
              <a:t>glorifies</a:t>
            </a:r>
            <a:r>
              <a:rPr lang="en-US" sz="3200" dirty="0"/>
              <a:t> God. </a:t>
            </a:r>
          </a:p>
          <a:p>
            <a:pPr lvl="0" algn="l">
              <a:buClr>
                <a:srgbClr val="00B0F0"/>
              </a:buClr>
            </a:pPr>
            <a:endParaRPr lang="en-US" sz="1200" dirty="0"/>
          </a:p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A Prayer: Lord, teach me how you have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gifted me so that I can be a more effective 	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Christian in your church, and grant me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wisdom to use my gifting for your glory.</a:t>
            </a:r>
          </a:p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endParaRPr lang="en-US" sz="3200" dirty="0"/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 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552545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D831B4-C92E-DD3F-0E4D-DEFB41406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A7DC3CC-3C53-AD74-C58E-17C0AE987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9FE6DD2-2E8E-D97A-29BE-26E26BA452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857257"/>
            <a:ext cx="9143985" cy="514349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9916F63-7CED-E2C5-470F-F782FC6F3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335FEB-B1F2-DD66-5773-7CFC04C88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031" y="5153585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pPr algn="l"/>
            <a:r>
              <a:rPr lang="en-US" sz="3600" dirty="0"/>
              <a:t>SPIRITUAL GIFTS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26807B-6C6D-B033-6F6A-A643301B6D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0864" y="5153584"/>
            <a:ext cx="2556833" cy="712808"/>
          </a:xfrm>
        </p:spPr>
        <p:txBody>
          <a:bodyPr anchor="ctr">
            <a:normAutofit/>
          </a:bodyPr>
          <a:lstStyle/>
          <a:p>
            <a:pPr algn="r"/>
            <a:endParaRPr lang="en-US" sz="1425"/>
          </a:p>
        </p:txBody>
      </p:sp>
    </p:spTree>
    <p:extLst>
      <p:ext uri="{BB962C8B-B14F-4D97-AF65-F5344CB8AC3E}">
        <p14:creationId xmlns:p14="http://schemas.microsoft.com/office/powerpoint/2010/main" val="6616236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542ED8-440D-E455-B2DB-3CB915AC9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17C0FA2-9BA5-0138-6BAB-B26CCF435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8ECC59E-7AA3-C1E9-8D0C-2962CC83A8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0F135B9-8DAD-4EB1-7248-432AFDCEC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DA2EA5-A848-CEA5-D130-33B6D7EFE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are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265904-50D3-3E45-E242-707DB90085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A. A gift is something given without </a:t>
            </a:r>
            <a:r>
              <a:rPr lang="en-US" sz="3200" u="sng" dirty="0"/>
              <a:t>charge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     1. Gk. is “</a:t>
            </a:r>
            <a:r>
              <a:rPr lang="el-GR" sz="3200" dirty="0"/>
              <a:t>χάρισμα</a:t>
            </a:r>
            <a:r>
              <a:rPr lang="en-US" sz="3200" dirty="0"/>
              <a:t>”</a:t>
            </a:r>
            <a:r>
              <a:rPr lang="el-GR" sz="3200" dirty="0"/>
              <a:t> (</a:t>
            </a:r>
            <a:r>
              <a:rPr lang="en-US" sz="3200" dirty="0"/>
              <a:t>“charisma”) </a:t>
            </a:r>
          </a:p>
          <a:p>
            <a:pPr algn="l"/>
            <a:r>
              <a:rPr lang="en-US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139839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28D61D-138B-167A-7288-834929843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DF948B5-9DE4-4D66-C5D6-B92A5CAC6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01E8A3F-8389-7D08-B791-89BF948465E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1F9170D-585D-6211-7095-B73F13EA5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3889F9-C4AA-5353-612B-7D2ED5B14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are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BC567A-57E8-2422-344C-76E4F306AB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A. A gift is something given without </a:t>
            </a:r>
            <a:r>
              <a:rPr lang="en-US" sz="3200" u="sng" dirty="0"/>
              <a:t>charge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     1. Gk. is “</a:t>
            </a:r>
            <a:r>
              <a:rPr lang="el-GR" sz="3200" dirty="0"/>
              <a:t>χάρισμα</a:t>
            </a:r>
            <a:r>
              <a:rPr lang="en-US" sz="3200" dirty="0"/>
              <a:t>”</a:t>
            </a:r>
            <a:r>
              <a:rPr lang="el-GR" sz="3200" dirty="0"/>
              <a:t> (</a:t>
            </a:r>
            <a:r>
              <a:rPr lang="en-US" sz="3200" dirty="0"/>
              <a:t>“charisma”) </a:t>
            </a:r>
          </a:p>
          <a:p>
            <a:pPr algn="l"/>
            <a:r>
              <a:rPr lang="en-US" sz="3200" dirty="0"/>
              <a:t>		- root is “</a:t>
            </a:r>
            <a:r>
              <a:rPr lang="en-US" sz="3200" dirty="0" err="1"/>
              <a:t>charis</a:t>
            </a:r>
            <a:r>
              <a:rPr lang="en-US" sz="3200" dirty="0"/>
              <a:t>” = </a:t>
            </a:r>
            <a:r>
              <a:rPr lang="en-US" sz="3200" u="sng" dirty="0"/>
              <a:t>grace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43349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A54C8A-23F8-33EE-53E4-D2CD908DD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FEECD5A-764A-A7D2-C286-F3F1246EF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BC542E6-CF86-9D69-F33F-EE645D0F23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1DFC306-462C-89A7-F849-073300AFF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972B52-2330-9D4C-670D-145D806EF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are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88A4C0-5B89-4A33-0435-6EFCEECE4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A. A gift is something given without </a:t>
            </a:r>
            <a:r>
              <a:rPr lang="en-US" sz="3200" u="sng" dirty="0"/>
              <a:t>charge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/>
              <a:t>     1. Gk. is “</a:t>
            </a:r>
            <a:r>
              <a:rPr lang="el-GR" sz="3200" dirty="0"/>
              <a:t>χάρισμα</a:t>
            </a:r>
            <a:r>
              <a:rPr lang="en-US" sz="3200" dirty="0"/>
              <a:t>”</a:t>
            </a:r>
            <a:r>
              <a:rPr lang="el-GR" sz="3200" dirty="0"/>
              <a:t> (</a:t>
            </a:r>
            <a:r>
              <a:rPr lang="en-US" sz="3200" dirty="0"/>
              <a:t>“charisma”) </a:t>
            </a:r>
          </a:p>
          <a:p>
            <a:pPr algn="l"/>
            <a:r>
              <a:rPr lang="en-US" sz="3200" dirty="0"/>
              <a:t>		- root is “</a:t>
            </a:r>
            <a:r>
              <a:rPr lang="en-US" sz="3200" dirty="0" err="1"/>
              <a:t>charis</a:t>
            </a:r>
            <a:r>
              <a:rPr lang="en-US" sz="3200" dirty="0"/>
              <a:t>” = </a:t>
            </a:r>
            <a:r>
              <a:rPr lang="en-US" sz="3200" u="sng" dirty="0"/>
              <a:t>grace</a:t>
            </a:r>
            <a:endParaRPr lang="en-US" sz="3200" dirty="0"/>
          </a:p>
          <a:p>
            <a:pPr algn="l"/>
            <a:r>
              <a:rPr lang="en-US" sz="3200" dirty="0"/>
              <a:t>     2. These can also be called God's "gifts of </a:t>
            </a:r>
          </a:p>
          <a:p>
            <a:pPr algn="l"/>
            <a:r>
              <a:rPr lang="en-US" sz="3200" dirty="0"/>
              <a:t>		</a:t>
            </a:r>
            <a:r>
              <a:rPr lang="en-US" sz="3200" u="sng" dirty="0"/>
              <a:t>grace</a:t>
            </a:r>
            <a:r>
              <a:rPr lang="en-US" sz="3200" dirty="0"/>
              <a:t>" (or "grace gifts") to his people.</a:t>
            </a:r>
          </a:p>
          <a:p>
            <a:pPr algn="l"/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31302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65007A-A2EF-69E1-2416-4F6DEB200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2ADED35-3D14-F087-8BE6-48DE4C8C2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EBE3B194-AA24-F3B1-424D-007ED36330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A165B31-0256-87C6-C60D-2DC8CDBE9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CFB03-4AEA-4D79-A0D2-E501FDF474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/>
              <a:t>What are </a:t>
            </a:r>
            <a:br>
              <a:rPr lang="en-US" sz="4400" dirty="0"/>
            </a:br>
            <a:r>
              <a:rPr lang="en-US" sz="4400" dirty="0"/>
              <a:t>Spiritual Gifts?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441ABF-EF2B-39B8-D35A-7AC337DB3C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" y="1577340"/>
            <a:ext cx="9143985" cy="544784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B. A special </a:t>
            </a:r>
            <a:r>
              <a:rPr lang="en-US" sz="3200" u="sng" dirty="0"/>
              <a:t>ability</a:t>
            </a:r>
            <a:r>
              <a:rPr lang="en-US" sz="3200" dirty="0"/>
              <a:t> or </a:t>
            </a:r>
            <a:r>
              <a:rPr lang="en-US" sz="3200" u="sng" dirty="0"/>
              <a:t>tendency</a:t>
            </a:r>
            <a:r>
              <a:rPr lang="en-US" sz="3200" dirty="0"/>
              <a:t> </a:t>
            </a:r>
          </a:p>
          <a:p>
            <a:pPr algn="l"/>
            <a:r>
              <a:rPr lang="en-US" sz="3200" dirty="0"/>
              <a:t>	(music, languages, art, desire to </a:t>
            </a:r>
          </a:p>
          <a:p>
            <a:pPr algn="l"/>
            <a:r>
              <a:rPr lang="en-US" sz="3200" dirty="0"/>
              <a:t>	 serve, preach, pray, evangelize, faith, etc.)	</a:t>
            </a:r>
          </a:p>
        </p:txBody>
      </p:sp>
    </p:spTree>
    <p:extLst>
      <p:ext uri="{BB962C8B-B14F-4D97-AF65-F5344CB8AC3E}">
        <p14:creationId xmlns:p14="http://schemas.microsoft.com/office/powerpoint/2010/main" val="26648199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Slate blue - orange ribb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11718</TotalTime>
  <Words>2078</Words>
  <Application>Microsoft Office PowerPoint</Application>
  <PresentationFormat>On-screen Show (4:3)</PresentationFormat>
  <Paragraphs>311</Paragraphs>
  <Slides>52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9" baseType="lpstr">
      <vt:lpstr>Aptos</vt:lpstr>
      <vt:lpstr>Arial</vt:lpstr>
      <vt:lpstr>Calibri</vt:lpstr>
      <vt:lpstr>Neue Haas Grotesk Text Pro</vt:lpstr>
      <vt:lpstr>Wingdings</vt:lpstr>
      <vt:lpstr>VanillaVTI</vt:lpstr>
      <vt:lpstr>Slate blue - orange ribbon</vt:lpstr>
      <vt:lpstr>SPIRITUAL GIFTS</vt:lpstr>
      <vt:lpstr> INTRO</vt:lpstr>
      <vt:lpstr> INTRO</vt:lpstr>
      <vt:lpstr> What are  Spiritual Gifts?</vt:lpstr>
      <vt:lpstr> What are  Spiritual Gifts?</vt:lpstr>
      <vt:lpstr> What are  Spiritual Gifts?</vt:lpstr>
      <vt:lpstr> What are  Spiritual Gifts?</vt:lpstr>
      <vt:lpstr> What are  Spiritual Gifts?</vt:lpstr>
      <vt:lpstr> What are  Spiritual Gifts?</vt:lpstr>
      <vt:lpstr> What are  Spiritual Gifts?</vt:lpstr>
      <vt:lpstr> What is the Source of  Spiritual Gifts?</vt:lpstr>
      <vt:lpstr> What is the Source of  Spiritual Gifts?</vt:lpstr>
      <vt:lpstr> What is the Source of  Spiritual Gifts?</vt:lpstr>
      <vt:lpstr> What is the Source of  Spiritual Gifts?</vt:lpstr>
      <vt:lpstr> What is the Source of  Spiritual Gifts?</vt:lpstr>
      <vt:lpstr> What is the Source of  Spiritual Gifts?</vt:lpstr>
      <vt:lpstr> What is the Source of  Spiritual Gifts?</vt:lpstr>
      <vt:lpstr> What is the Source of  Spiritual Gifts?</vt:lpstr>
      <vt:lpstr> What is the Source of  Spiritual Gifts?</vt:lpstr>
      <vt:lpstr> What is the Source of  Spiritual Gifts?</vt:lpstr>
      <vt:lpstr> What is the Source of  Spiritual Gifts?</vt:lpstr>
      <vt:lpstr> What is the Source of  Spiritual Gifts?</vt:lpstr>
      <vt:lpstr> What is the Source of  Spiritual Gifts?</vt:lpstr>
      <vt:lpstr> Who Receives a Spiritual Gift?</vt:lpstr>
      <vt:lpstr> Who Receives a Spiritual Gift?</vt:lpstr>
      <vt:lpstr> Who Receives a Spiritual Gift?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What is the Function of Spiritual Gifts?</vt:lpstr>
      <vt:lpstr> Conclusion</vt:lpstr>
      <vt:lpstr> Conclusion</vt:lpstr>
      <vt:lpstr> Conclusion</vt:lpstr>
      <vt:lpstr> Conclusion</vt:lpstr>
      <vt:lpstr> Conclusion</vt:lpstr>
      <vt:lpstr> Conclusion</vt:lpstr>
      <vt:lpstr> Conclusion</vt:lpstr>
      <vt:lpstr> Conclusion</vt:lpstr>
      <vt:lpstr>SPIRITUAL GIFTS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GIFTS</dc:title>
  <dc:creator>Paul Vanaman</dc:creator>
  <cp:lastModifiedBy>MRMS Admin</cp:lastModifiedBy>
  <cp:revision>56</cp:revision>
  <dcterms:created xsi:type="dcterms:W3CDTF">2026-01-09T17:47:05Z</dcterms:created>
  <dcterms:modified xsi:type="dcterms:W3CDTF">2026-02-04T21:38:43Z</dcterms:modified>
</cp:coreProperties>
</file>