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74"/>
  </p:notesMasterIdLst>
  <p:sldIdLst>
    <p:sldId id="7547" r:id="rId2"/>
    <p:sldId id="7548" r:id="rId3"/>
    <p:sldId id="7552" r:id="rId4"/>
    <p:sldId id="7553" r:id="rId5"/>
    <p:sldId id="7554" r:id="rId6"/>
    <p:sldId id="7555" r:id="rId7"/>
    <p:sldId id="7556" r:id="rId8"/>
    <p:sldId id="7557" r:id="rId9"/>
    <p:sldId id="7560" r:id="rId10"/>
    <p:sldId id="7558" r:id="rId11"/>
    <p:sldId id="7559" r:id="rId12"/>
    <p:sldId id="7563" r:id="rId13"/>
    <p:sldId id="7562" r:id="rId14"/>
    <p:sldId id="7564" r:id="rId15"/>
    <p:sldId id="7565" r:id="rId16"/>
    <p:sldId id="7637" r:id="rId17"/>
    <p:sldId id="7566" r:id="rId18"/>
    <p:sldId id="7567" r:id="rId19"/>
    <p:sldId id="7568" r:id="rId20"/>
    <p:sldId id="7569" r:id="rId21"/>
    <p:sldId id="7570" r:id="rId22"/>
    <p:sldId id="7571" r:id="rId23"/>
    <p:sldId id="7572" r:id="rId24"/>
    <p:sldId id="7573" r:id="rId25"/>
    <p:sldId id="7574" r:id="rId26"/>
    <p:sldId id="7575" r:id="rId27"/>
    <p:sldId id="7576" r:id="rId28"/>
    <p:sldId id="7577" r:id="rId29"/>
    <p:sldId id="7578" r:id="rId30"/>
    <p:sldId id="7579" r:id="rId31"/>
    <p:sldId id="7580" r:id="rId32"/>
    <p:sldId id="7581" r:id="rId33"/>
    <p:sldId id="7582" r:id="rId34"/>
    <p:sldId id="7583" r:id="rId35"/>
    <p:sldId id="7584" r:id="rId36"/>
    <p:sldId id="7585" r:id="rId37"/>
    <p:sldId id="7587" r:id="rId38"/>
    <p:sldId id="7605" r:id="rId39"/>
    <p:sldId id="7588" r:id="rId40"/>
    <p:sldId id="7589" r:id="rId41"/>
    <p:sldId id="7590" r:id="rId42"/>
    <p:sldId id="7591" r:id="rId43"/>
    <p:sldId id="7592" r:id="rId44"/>
    <p:sldId id="7593" r:id="rId45"/>
    <p:sldId id="7594" r:id="rId46"/>
    <p:sldId id="7595" r:id="rId47"/>
    <p:sldId id="7596" r:id="rId48"/>
    <p:sldId id="7598" r:id="rId49"/>
    <p:sldId id="7599" r:id="rId50"/>
    <p:sldId id="7600" r:id="rId51"/>
    <p:sldId id="7601" r:id="rId52"/>
    <p:sldId id="7602" r:id="rId53"/>
    <p:sldId id="7603" r:id="rId54"/>
    <p:sldId id="7604" r:id="rId55"/>
    <p:sldId id="7606" r:id="rId56"/>
    <p:sldId id="7607" r:id="rId57"/>
    <p:sldId id="7608" r:id="rId58"/>
    <p:sldId id="7609" r:id="rId59"/>
    <p:sldId id="7610" r:id="rId60"/>
    <p:sldId id="7611" r:id="rId61"/>
    <p:sldId id="7612" r:id="rId62"/>
    <p:sldId id="7613" r:id="rId63"/>
    <p:sldId id="7614" r:id="rId64"/>
    <p:sldId id="7615" r:id="rId65"/>
    <p:sldId id="7616" r:id="rId66"/>
    <p:sldId id="7617" r:id="rId67"/>
    <p:sldId id="7618" r:id="rId68"/>
    <p:sldId id="7619" r:id="rId69"/>
    <p:sldId id="7620" r:id="rId70"/>
    <p:sldId id="7621" r:id="rId71"/>
    <p:sldId id="7622" r:id="rId72"/>
    <p:sldId id="7623" r:id="rId7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16"/>
    <p:restoredTop sz="94643"/>
  </p:normalViewPr>
  <p:slideViewPr>
    <p:cSldViewPr snapToGrid="0">
      <p:cViewPr varScale="1">
        <p:scale>
          <a:sx n="134" d="100"/>
          <a:sy n="134" d="100"/>
        </p:scale>
        <p:origin x="29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0ACFC-013A-5D4B-9248-157377073FBC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51A70-30EF-4541-B494-6A02A4543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2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693-DAC7-FE9B-033D-D17F7EBB9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B55859-63A2-76C2-3CED-6F92B1185B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CF3432-B9E2-1586-FF57-D615E81AF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63D21-AE47-97CB-3F1A-F3DB6EC261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7472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A6DF0-F90F-5808-71B0-04AFF1AC8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9D45FD-E3B5-74FC-26EB-D59C28B960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941018-8B9C-6526-F526-3960DEE94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AC9CC-9CD6-37DF-1F84-0CD3DB3E71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642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C8902-5623-3F1B-C66B-E185B6A3A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DF20D0-CF15-30D1-ADE8-BD85BF54C1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B1AB23-D20C-44B4-3D74-EC3763791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F82BE-AE7A-6C59-0DA3-E18D6CE1A0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729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034CF-7C04-A29F-DB9D-D6001B2D6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25193D-6A00-A8AB-F2D3-658B6457E7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63D2F2-41EB-2305-237A-BDBE583A1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67D6E-1D4F-3F0B-AFA7-DCF69EA66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73630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E5B4A-DA9A-9B04-FE07-06DB5AAFF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397A6A-728A-001C-ACCF-312D0D94D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52AF19-E45C-42CB-74BC-087E30B40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6B98E-AB76-3913-5727-DF56F599E6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089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66A87-380F-7955-D246-5F87D9082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C9F1C6-A189-D22B-FAD8-C1258B0A64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EE32A3-7833-F9F5-A7C4-D1DA1E74E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84D88-768C-52DA-E9DE-6610469AF0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8050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27904-4D32-9DBA-221D-945FD29DD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74539-94CE-2AF7-6FB7-3E3947B612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2056B6-923D-C99B-1293-2C153841E2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9FD1E5-3A35-C1FD-67B1-F53063D1EF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79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1DF4F-50B2-2D33-AA4B-5A8822C4A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C4C474-3C1B-5E93-7ABD-04C33D9E3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F9275B-05C8-4AF4-BCB7-376D1A453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8758F-80BA-E258-A3C6-A6E9FF9376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1437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A52D9-7821-A796-7388-13096B168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B4791-4C99-C04F-9736-1A19077B48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48295-72AD-2372-7898-FB5EF2432A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04848-A35E-10A4-4200-B628798605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60460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D867D-D47E-14FB-6C85-F51E647C7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D0E00C-F7B8-3E1E-B6F6-93C6E943D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88DBFD-B79F-6E01-9D7E-32C48DC6FF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F4B6D-62F9-F845-42CF-4C095F2579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9476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1F7B6-1AC8-BE8E-F5AE-7392F5B1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4E27E5-249D-92FE-C27E-E4802587D8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C6B34-3262-E1EF-3E26-0D53C8235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B0A182-D9B1-0470-305E-AF42490BFE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108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6120D-3F12-2286-AD71-CE265299B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6F39BB-F623-D63F-2A72-8BDAF36D4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193535-5E51-7FC9-8812-BA7A8F7E2C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4A589-C1FE-6A93-F0A4-D79B4DD9F1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533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11658-1895-D508-B106-095ECA0B9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E28D7C-09D4-0789-26C6-9A269416FD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FF7CE2-0F8E-7C57-4215-1C4C37C2A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D4A14-A99F-6099-10A4-8D09DE332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4629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F49FC-50D5-5025-7109-BE2FA92C8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A9F62E-F9E5-0B78-F5A7-54061EF5AE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DEE9B6-1948-9736-563C-6A4895EE7A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47F39-FFD8-AE91-8325-99E840A8B2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3189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4F9CB-FACB-8E0A-C6BA-42E328B5B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D5607A-60F4-46F9-B871-1C0F7D2D90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AC4E33-6D0E-8789-3F98-D980ACCB6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29609-7065-CD59-91AD-99DACE617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75826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EE0CE-1A6A-B67D-7FA4-D61B81B9A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159F35-CAEC-FD5C-8C4F-7CF5CA720F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994C31-3CAB-1549-0B56-4C9380B23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50E5C8-3CD1-4C36-2672-F29F927BA7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88592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F86A1-A0B4-F1BA-9BB2-29B7D0430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D957EB-1F7E-A43D-EA2D-9973CCBE23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83DE97-CC58-EA1E-ACED-345D09642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30EDD-E589-4DB9-44F3-0CE6DF69AF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961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F7DFA-8474-5128-03F3-84366D51C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5E7AC5-A10B-CFF4-ECFC-A22F0A2CA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6F2B34-502C-E392-EA33-7E7704CFFE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43AAA-FEDA-BF5C-A3D8-6C6163BB4F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4300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147C8-AA10-B89E-9E16-BB7CE017D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F4F8A3-4009-3D42-24F0-EA2B7F92A7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2FF50-4306-753F-20BB-60D3761582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DCF2F-535E-6A4F-19A8-7F1DB46E2D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4230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51C5E-B1F1-D9E5-93CF-5DD1107E0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0C34FF-6050-1949-A8B9-3886F14C11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78E683-853F-222A-C516-89197EEB89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7DE684-E74E-2076-715B-69DD81DB3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9864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99A8E-5D55-0D25-14AC-83488C139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5413CE-6DA8-367F-328F-AD62ADBBF3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B3ECF4-5CE1-1F43-7840-B713D57D8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EFAAE-A62E-2E1A-DF3B-E1ABB2A35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29545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641CC-C0FE-49A7-37CD-C1446290F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B01F74-C1D4-8EA2-722A-FC8C6C4048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53F845-EC6F-3210-44EF-5E9F49015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8AA92-503F-30E0-D5C2-0681970A00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144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CD0CF-8A81-9AC2-BB41-F66076888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BF65ED-5636-5C9B-E162-B0D0DA07A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64FC92-373C-4F4D-8EEF-957C3CAC8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60292-A05A-C93D-95C9-A8B4C19919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240585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332CE-7A51-90BD-1DF2-49720B8B1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B4A106-071D-AA24-8EE6-A7B0426F41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CA15C-B52E-EFE2-C921-4F002B385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0097F4-A00D-891D-DFC3-A2D14C9FE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5401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65D99-45C8-AF2F-807F-E5FED226E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FD6438-0C28-871D-787F-80D6D3E45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3E7CF1-D5C3-1951-F4A7-7B563E5698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1F35C-FA22-370D-2485-21AE4F2A0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6564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27514-1F5F-5152-77D9-0B0906873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9A342E-9958-47B8-4721-1D6140191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B56CC2-E926-00E0-172D-A0B8EFFA89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19A854-4B04-14C5-6D81-4CA5A96CC4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121506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3DF80-8513-B1F4-BDB1-F35FD1E30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13EB7-5DE7-5B07-693E-0A884B4094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47CC66-9D93-6656-AE77-1D2C6F5FE0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F015F-2C63-E845-5E8A-DB3DE9D560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0486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506F0-A420-AA39-2D9F-E17BBAC75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B4CE15-6CFC-A5D8-7E54-FC0D5C6FAD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BF846D-002C-054A-670F-B2F796AE0D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D7A5D-EBA3-5388-F154-C7BC13BACC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80205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C2323-3CA2-0E20-D75F-C92E3FFC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A0D9F8-417E-447F-BD89-7A07476A5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B4E13-A46E-C92D-8EFB-3AFE1EECA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45AB9-DE1F-DB08-5E26-35D66106B2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6707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9880D-724C-8A57-2EA7-C881944A9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EEA94-6FC0-8D01-0188-60A8806228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EBE4C4-7805-F5EC-510C-14AE83894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65765-E21F-74B6-9E71-DE47C7FDAB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9325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B94F2-04DE-9181-866F-A6C8E6B03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8A1BE2-939C-1CB8-4BB2-3A7AEE6FC4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ADDF49-01F4-F11A-7DDD-631E99D4B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0016D-095A-05BF-311D-28BE7F760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7555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DF9AB-224C-A57E-1B15-EE05EFE2E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77B40C-1A39-8B13-6677-B82A9E743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92B90C-4A86-D026-BF56-B033F2B286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47790-73E9-42F9-1069-848E8AC37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221592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8C078-3059-CF5E-DFE6-A255605B4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A672F6-3636-0CB1-F072-399971604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2C89C3-601C-B0C3-E99E-CF9DA8E5FB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3BA7A0-0975-A09E-FDFE-E19B86E3D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637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AE36F-8BAF-0F82-BD13-5506E6CB9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60AE2A-1357-2E2F-FDA2-FB7EABA6BD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94B38-CB8D-9B87-B978-62261B03D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2691C-68E3-1057-8BD5-29C3B96A6D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5604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63B60-683F-D229-5FE5-EF0282B92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2305FA-AC39-D312-EC20-4188193F9C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1E6C99-0224-F65D-A014-0F621A98A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DFBF-FFD9-E584-5FDA-DCDD070F78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00088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F15B8-124C-9B77-F36E-414BD8165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C0491-3E55-A056-FBE0-9EA79A96F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7D78C6-D98A-C953-2619-73A0C69047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791D3-CF2D-6F4F-D156-69F673509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4564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F6F5C-AF10-A65F-4BE4-92BA856C2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04FA67-5374-729D-A1EC-C217E963D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8CA389-A1C9-B88E-E00A-07463AD420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D883-3991-7057-69F5-7F35EAD7D6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0336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96AE9-D9AC-2389-28BE-FF6DFF9C9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F5740-E7EE-23C0-1EBE-9AE1BC309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6F39E1-5C80-D7A2-2E54-8B36739CC0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A483D-E8C7-A1F7-2C2B-205CA11FBD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6516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25EF0-D7E0-614C-363B-9B19FBAA8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C7246F-C1A2-C724-03A2-621A586BDA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DDC4C3-4B0B-D59C-9695-83456350A7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0355A-0CFA-1CB6-BAEE-082B64B4D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348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3AFC1-82BB-F6A6-92EA-4ACD6EEDE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133885-8A9E-77C3-6F64-E936540CEB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44D994-2D6D-9779-0E44-48264B810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51605-99FE-71B1-CB42-E50E16EE1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348491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38134-4C7E-58F9-5AB5-5D83CC73B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EB80FB-7DD8-2B9D-D2EF-A90105D031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C89E29-CE32-E330-5745-A7F31BDDDC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CC589-C6A5-6772-7D14-2F16B6DA50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15409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50AF9-DAD9-DF00-FB0C-00C142234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B5615A-7504-83B6-8F3F-8E142546A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BC0343-A03B-A3DC-AFD1-834C8D6C1C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253E9-F163-54E8-6204-A4328C6EB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28887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F29F8-B52A-6862-F514-EBED2A8A6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9DDC0D-2635-8819-4C0B-DE5C21C3FC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395FFD-8CD3-E74F-2BD9-61AAD91E4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7BF15-BA38-D11A-6DD2-37C1D958D8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4124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589CF-C6FB-940C-437C-6079DA4C0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81AAB-6DD6-AF99-4EA0-F05B616523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4D77B-90D2-30C6-2345-3A583FFB9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51295-9FA8-5AC7-EC89-2BB61CF6E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917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1FADF-FC72-98DA-BF7B-E4BE01EF7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8C6BA-0C1D-41A5-5C20-903FB99EC8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389D1-D3AB-2CAB-22DD-D26C08C89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D7E68-CAC3-AC05-2EB0-89A0BE7CC5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3660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1182A-E3C1-2403-DD12-0E4040132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DFC03E-DD2F-A2B8-BBA5-E9E1D1575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41232A-80ED-B182-F0CE-DF3454C6D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790CC-CFFA-DB03-F35C-8D0C151D12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23407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BD3D8-035F-CDD1-9FD4-424FD4326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C69A8E-F4E4-87DC-6265-2BB034B8B3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763693-678D-7866-B696-87CA6B6022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8A1F4-D2C6-D396-CD8F-01345D42FE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05632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FFF39-207C-3472-DE44-900656125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E7D6DB-19F9-0B0A-2D06-0ED052017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C60092-A9EB-BFB6-2B80-6A1314BB6F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5CF8C-F7D2-AA1B-73A4-843FBD137F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0377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CEF64-8EE7-C59B-E2DC-A416FC012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58F269-CD49-0FB1-F127-70AC81DACF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145A03-CA82-C3D5-55DF-C3103B6B8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5AA1D-9673-E1FC-8362-860E26630F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4750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D5F90-3B5A-F1C7-2DF4-03D769B56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97882C-9910-CE30-5D20-DF3536C7D0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F56711-560F-4A54-1701-B814E3CB3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F97E9E-E6FE-A895-41B0-7F53A0766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338725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04CBE-ACFB-4486-ADE1-B170BFDCE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FF37E4-B2BF-A6C8-E9F0-3DB7A9CA5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23610-052C-C9F8-DB95-E591804DF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DDBE5-C80E-DED5-71B9-26AD05275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40340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FB8C4-E655-44A5-EC84-9B9616573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08B438-6BEB-A4CC-D64E-CA34E17027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6456CA-DF1E-4CE5-AF25-03506BA591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ED5E8-760A-C8C0-5370-CEB0D9572A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46482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1A10D-00CA-C87D-22DD-D671BCCBD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F0BCFF-48D7-906C-900F-3D28B8FCB6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6C87A8-9186-2E0F-D243-6A2E988C72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D0743B-33FF-DB7B-A069-928B958413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48415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73B9D-2FB3-441A-E99A-FFEB75A44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4552FE-577E-961C-5318-03D812BDF2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29873-BF16-972A-9B64-39335308D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62C7FD-4F6D-FA39-AF34-3FC037B5D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24300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045E-60E6-CA16-C15F-924BE46B3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1213EC-5C63-7A01-8D23-2FD069BBD7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A9F32D-44DC-AD1F-2EB3-FC4343DFF3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18DB1A-C66F-4280-E1A9-C8580AD69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5230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155DC-926B-1AA7-5F69-5F2CBD9AB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041B29-DA93-CC3D-C7DE-A8995B584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D94AFE-6BAC-A2CA-D7A2-C62B4672B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1985D-C4D5-FB02-1BF7-810DF0D1FE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09010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86380-4163-DE0D-D772-38A796822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804AEF-65CA-0593-CC57-4F0283F24F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6BD95-EF31-3EA2-B018-B9DB9220B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F5762-2246-A007-427E-862A7FAD37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1847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86E8D-BDAE-BB06-B4C9-46CD34FDC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0DC558-923F-21AD-10FC-8C44B928B4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743845-A1DD-F708-015B-069EBD0526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2A85D-5011-1C16-4ACE-FD3D773829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77506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2EBC0-CAC6-1DFB-8F74-1C9638A2D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B1EAC2-7A60-BC94-5D5E-EDBE22EF1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D7337-2166-D235-D336-7BEAE7BFD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D5774-78CD-D3C2-6F0E-A8754E1CD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89894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AABCD-4844-BA02-B857-444D1AEE2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5974B2-9CB7-08BB-9B82-E3747C2E7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5C9F52-8BB5-EA5D-EBAA-E099563C5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178B2-EE67-96F3-B7E8-7578A26687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036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7CBDF-33B9-84CA-E995-2613A0ABE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E91502-ABF0-0B05-0EFA-E62FD7927B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B3FB2B-0E0C-FD19-A137-005EC49579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C6A3A-EA28-4968-3900-A00CFE178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38559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F29AC-149D-B9F3-0EDD-4FF8EFAA6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B75F1F-4442-2180-4077-86697CDEB5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262431-45C6-4A12-89FE-47E0A16A5F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BEF2E8-ADC5-861A-E9A5-07306C320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8180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1BBE9-222A-DF8A-10C8-7F286B4CC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D5F55A-D43C-6A37-4F56-27ACF9F6F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CFE1EE-5B11-F7E4-A022-81A2B41A52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DF23B-9484-5DF4-FD14-4A18513AA2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161150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25D39-4B38-2A2E-9488-4C5DBED00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91DA40-36A2-F6F7-DD52-FD6DA721F8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22FEEE-FB2D-5F3B-1D28-C5155E311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9B9F0-BDD5-93AC-A473-C6DBB78878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98380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8EDC0-FDFD-7FA3-016B-92FD8F87A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92B284-3181-03A9-982D-2F5A1531C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5265BD-808F-768F-DFCB-2AAA55F3C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0584A-A7D0-C922-5A22-D6705A88E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78121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EEB85-EBC4-30D9-C1B0-AD9CCEBB7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6AAC5E-C415-BAC9-5B55-C95920452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B713FB-43D7-658B-1D4E-B6ECA40E5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F60B49-1F37-9AB1-EC63-36C2BE0D3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4196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4B86E-85ED-F3F3-92D9-3A7234311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A9B91C-3BB5-583C-B204-C19F3F76E5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F31B70-AECE-7AB9-BD61-B6AC479CCF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85D54-E458-1C98-6425-C4B70EF00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99730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1347E-6B52-AC39-0E37-26A2B88D8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C619A0-42E8-F076-23F8-9528E53F11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98F39A-8A76-9989-1629-50EFEF8E14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CDBFF-2634-1430-5032-DA8F558FDB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329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312E-5217-B669-3C47-79C28DEAF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D4C1B0-702D-B3B8-7FDF-73A4E45A58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A7B749-C64F-9DE4-729F-5324E7274B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E5081-7572-5CEB-E4CB-D10B62B5C2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600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1A7FB-F3F7-1D3F-FB61-EF79B8ABC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951575-5511-1FD7-359C-638F97630C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4DEDB-CAF7-C2C2-A649-DA35B12BE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06D8DA-50EC-51DC-4DB1-EB50E194F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544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443" y="1122363"/>
            <a:ext cx="5691116" cy="2621154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443" y="3843709"/>
            <a:ext cx="5691116" cy="1414091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5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8867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9486" y="1680899"/>
            <a:ext cx="78867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1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26166" y="578497"/>
            <a:ext cx="1535278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578498"/>
            <a:ext cx="6597516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6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8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36" y="553616"/>
            <a:ext cx="6204855" cy="4008859"/>
          </a:xfrm>
        </p:spPr>
        <p:txBody>
          <a:bodyPr anchor="t">
            <a:normAutofit/>
          </a:bodyPr>
          <a:lstStyle>
            <a:lvl1pPr>
              <a:defRPr sz="405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535" y="4589464"/>
            <a:ext cx="6204855" cy="1384617"/>
          </a:xfrm>
        </p:spPr>
        <p:txBody>
          <a:bodyPr anchor="b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1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8055864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486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6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7396"/>
            <a:ext cx="8059341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685735"/>
            <a:ext cx="386834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1" y="2386894"/>
            <a:ext cx="3868340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5735"/>
            <a:ext cx="3887391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386894"/>
            <a:ext cx="3887392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5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9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870" y="553617"/>
            <a:ext cx="2696726" cy="1757505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1031" y="553616"/>
            <a:ext cx="4709806" cy="548640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7870" y="2311122"/>
            <a:ext cx="2696726" cy="3728895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7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557784"/>
            <a:ext cx="2696726" cy="2212313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97490" y="657103"/>
            <a:ext cx="4862765" cy="555590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1" y="2826137"/>
            <a:ext cx="2689190" cy="3434638"/>
          </a:xfrm>
        </p:spPr>
        <p:txBody>
          <a:bodyPr anchor="b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6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990184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486" y="1715532"/>
            <a:ext cx="7990184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870" y="6453003"/>
            <a:ext cx="2620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57391" y="6453003"/>
            <a:ext cx="2104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24122" y="6453003"/>
            <a:ext cx="321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6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ECEC6D2-E65B-507E-BDFB-C9FFFCA58B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95DEB6A-976D-98B6-8875-F4C240958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31B30-930F-732B-C98D-A440F105E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BF9B4-5783-C06F-D9F4-331AB96A4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352386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C5005-D212-382E-5EBE-F36514C46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F01C262-24FE-D7CF-42D6-5546D256D9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507A0C-853B-9B7F-3F40-59A686060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A2CE98-434A-53D6-EA43-DF6F566CC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extraordinary operation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1:8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2:1-4  </a:t>
            </a:r>
            <a:r>
              <a:rPr lang="en-US" sz="2800" dirty="0"/>
              <a:t>[Togues is ability to communicate 			the gospel to others in a foreign language not 		previously known or studied.] </a:t>
            </a:r>
            <a:r>
              <a:rPr lang="en-US" sz="3200" dirty="0"/>
              <a:t>	 	</a:t>
            </a:r>
            <a:br>
              <a:rPr lang="en-US" sz="3200" dirty="0"/>
            </a:br>
            <a:r>
              <a:rPr lang="en-US" sz="3200" dirty="0"/>
              <a:t>	- Acts 2:43; 5:12-16.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231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DF0E3-7750-7936-C4D3-DE06695AF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4DEA019-5C98-3585-3BDB-AD33664806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8B9F21-36B6-49E0-138B-2C5247FEA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6EA94-397B-9906-31E6-9401E377D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These signs in the new covenant echo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signs of the exodus, showing the 	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continuity</a:t>
            </a:r>
            <a:r>
              <a:rPr lang="en-US" sz="3200" dirty="0"/>
              <a:t> of redemptive history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(Exod 3:20).  </a:t>
            </a:r>
          </a:p>
          <a:p>
            <a:pPr algn="l">
              <a:buClr>
                <a:srgbClr val="00B0F0"/>
              </a:buClr>
            </a:pPr>
            <a:r>
              <a:rPr lang="en-US" sz="3200" i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8658021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6C6DA-DF37-0978-E580-72D571EB8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1ABE3AA-418C-1481-B309-4C679396F0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93BD4C-9B7B-63D3-7EE0-01A2702FD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488CDA-4425-B5BF-9CE1-79D76B193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These signs in the new covenant echo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signs of the exodus, showing the 	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continuity</a:t>
            </a:r>
            <a:r>
              <a:rPr lang="en-US" sz="3200" dirty="0"/>
              <a:t> of redemptive history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(Exod 3:20).  </a:t>
            </a:r>
          </a:p>
          <a:p>
            <a:pPr algn="l">
              <a:buClr>
                <a:srgbClr val="00B0F0"/>
              </a:buClr>
            </a:pPr>
            <a:r>
              <a:rPr lang="en-US" sz="3200" i="1" dirty="0"/>
              <a:t>	</a:t>
            </a:r>
            <a:r>
              <a:rPr lang="en-US" sz="3200" dirty="0"/>
              <a:t>2. Signs &amp; gifts are given to authenticate			the </a:t>
            </a:r>
            <a:r>
              <a:rPr lang="en-US" sz="3200" u="sng" dirty="0"/>
              <a:t>gospel</a:t>
            </a:r>
            <a:r>
              <a:rPr lang="en-US" sz="3200" dirty="0"/>
              <a:t> message - </a:t>
            </a:r>
            <a:r>
              <a:rPr lang="en-US" sz="3200" i="1" u="sng" dirty="0"/>
              <a:t>Heb 2:3-4</a:t>
            </a:r>
            <a:r>
              <a:rPr lang="en-US" sz="3200" dirty="0"/>
              <a:t>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67420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C6B1F-66AD-1063-C154-2C842B378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7A3F09A-AAFD-BFEC-8708-983F8BD5B7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1108DE-5960-1396-F902-826CE6EE8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C00D45-1FE1-CB6A-D11E-31D8BF9B0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The church at Corinth was established on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Paul's 2nd missionary journey, Paul teaching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them the word of God for 18 months 	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Acts 18.</a:t>
            </a:r>
          </a:p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673305116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AD860-526A-B920-BABB-1E15B9197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1C5B83F-0C19-B70E-FD8B-BEF1CE0E112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90626B-C63B-5C7B-E7EE-B3F4898A5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0C7C3-2FA7-85E9-3AE9-5E02160F9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In the epistle of 1 Corinthians, Paul is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addressing many </a:t>
            </a:r>
            <a:r>
              <a:rPr lang="en-US" sz="3200" u="sng" dirty="0"/>
              <a:t>problems</a:t>
            </a:r>
            <a:r>
              <a:rPr lang="en-US" sz="3200" dirty="0"/>
              <a:t> in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Corinthian church . . 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960653038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6AE2F-D62C-DB6D-F8FB-D4B7B31D8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0FAE4D8-BB12-C36A-1EF0-3B9125C9FF1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EB4560-9515-2FCF-4383-C484FF2CA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AF88D-D0D7-4A87-84F0-B311B9D8FA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u="sng" dirty="0"/>
              <a:t>1 Cor 12:1-3 </a:t>
            </a:r>
            <a:r>
              <a:rPr lang="en-US" sz="3200" dirty="0"/>
              <a:t>- Having worshiped </a:t>
            </a:r>
            <a:r>
              <a:rPr lang="en-US" sz="3200" u="sng" dirty="0"/>
              <a:t>mute</a:t>
            </a:r>
            <a:r>
              <a:rPr lang="en-US" sz="3200" dirty="0"/>
              <a:t> idols,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Corinthians are not used to a God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who speaks and lives within his people.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531083788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F6355-8468-BF19-939B-74AB42305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5499C50-45D6-98C1-2DD0-4F4EF5DC9F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C8AA47-7FE3-6732-93F4-678CA6A19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AF87C-D4AD-1E59-CA94-511907B33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u="sng" dirty="0"/>
              <a:t>1 Cor 12:1-3 </a:t>
            </a:r>
            <a:r>
              <a:rPr lang="en-US" sz="3200" dirty="0"/>
              <a:t>- Having worshiped </a:t>
            </a:r>
            <a:r>
              <a:rPr lang="en-US" sz="3200" u="sng" dirty="0"/>
              <a:t>mute</a:t>
            </a:r>
            <a:r>
              <a:rPr lang="en-US" sz="3200" dirty="0"/>
              <a:t> idols,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Corinthians are not used to a God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who speaks and lives within his people.</a:t>
            </a:r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u="sng" dirty="0"/>
              <a:t>Beginning in 12:4</a:t>
            </a:r>
            <a:r>
              <a:rPr lang="en-US" sz="3200" dirty="0"/>
              <a:t>, Paul continues to address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true believers – those who have the Spirit of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God and confess "Jesus is Lord",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30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47039-4D16-4DDA-7439-EA3376D46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25B245E-99B2-B977-11C5-3731A8853D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F53497-5E8C-4C50-B13B-4CA5262A3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BDBEDF-8C95-16E2-F47F-9AB1A647C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u="sng" dirty="0"/>
              <a:t>1 Cor 12:1-3 </a:t>
            </a:r>
            <a:r>
              <a:rPr lang="en-US" sz="3200" dirty="0"/>
              <a:t>- Having worshiped </a:t>
            </a:r>
            <a:r>
              <a:rPr lang="en-US" sz="3200" u="sng" dirty="0"/>
              <a:t>mute</a:t>
            </a:r>
            <a:r>
              <a:rPr lang="en-US" sz="3200" dirty="0"/>
              <a:t> idols,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Corinthians are not used to a God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who speaks and lives within his people.</a:t>
            </a:r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u="sng" dirty="0"/>
              <a:t>Beginning in 12:4</a:t>
            </a:r>
            <a:r>
              <a:rPr lang="en-US" sz="3200" dirty="0"/>
              <a:t>, Paul continues to address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true believers – those who have the Spirit of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God and confess "Jesus is Lord", and thus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possess </a:t>
            </a:r>
            <a:r>
              <a:rPr lang="en-US" sz="3200" u="sng" dirty="0"/>
              <a:t>gifts</a:t>
            </a:r>
            <a:r>
              <a:rPr lang="en-US" sz="3200" dirty="0"/>
              <a:t> from the Spirit.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23932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1E5BB-5BDF-C6C4-A1E4-7592EEE0D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4F2A9FF-BB68-2DD4-DF25-C4A134D41F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AAC55-6616-1B11-4E51-FC90D38FB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05EBD-11A1-CA08-CCFC-EDB5199D8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21301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A0B32-4EE2-F37E-6C4E-78E7FB0F9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0AC4A92-C5E2-12E8-154C-39A5E38F2EB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B7BE25-5381-AA89-9774-44E9E096B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888C0-360D-8913-62BA-D48EACBE0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Spiritual Gifts come from the </a:t>
            </a:r>
            <a:r>
              <a:rPr lang="en-US" sz="3200" u="sng" dirty="0"/>
              <a:t>Triune</a:t>
            </a:r>
            <a:r>
              <a:rPr lang="en-US" sz="3200" dirty="0"/>
              <a:t> God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76429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8DB2-1F0F-6E2A-325E-855A43B8E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C1C1413-5181-0412-9860-F8B9B281C2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EAB68D-6820-02EF-8AA9-BC030CC7B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91117-340B-661E-7762-F3562AD60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lvl="0" algn="l">
              <a:buClr>
                <a:srgbClr val="00B0F0"/>
              </a:buClr>
            </a:pP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11297297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3CFF5-C329-28A1-D25C-738B1D248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4033362-345D-7F77-8AE1-4208408A04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DEC005-535B-9542-2E92-8B3F9C3B4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7682C0-BA71-3AC7-3F3D-F93E8A9A3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Spiritual Gifts come from the </a:t>
            </a:r>
            <a:r>
              <a:rPr lang="en-US" sz="3200" u="sng" dirty="0"/>
              <a:t>Triune</a:t>
            </a:r>
            <a:r>
              <a:rPr lang="en-US" sz="3200" dirty="0"/>
              <a:t> God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The Trinity reflects that gifts have both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variety</a:t>
            </a:r>
            <a:r>
              <a:rPr lang="en-US" sz="3200" dirty="0"/>
              <a:t> &amp; </a:t>
            </a:r>
            <a:r>
              <a:rPr lang="en-US" sz="3200" u="sng" dirty="0"/>
              <a:t>unity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5942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54D3-FD24-F436-EF9B-1DCB6578E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2C1C520-8F9B-123D-D7FF-5C6BDA06A7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C1E99D-5F80-E392-5B9C-8E054836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8FDFE8-12E8-83CE-B588-F45DA0EB4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Spiritual Gifts come from the </a:t>
            </a:r>
            <a:r>
              <a:rPr lang="en-US" sz="3200" u="sng" dirty="0"/>
              <a:t>Triune</a:t>
            </a:r>
            <a:r>
              <a:rPr lang="en-US" sz="3200" dirty="0"/>
              <a:t> God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The Trinity reflects that gifts have both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variety</a:t>
            </a:r>
            <a:r>
              <a:rPr lang="en-US" sz="3200" dirty="0"/>
              <a:t> &amp; </a:t>
            </a:r>
            <a:r>
              <a:rPr lang="en-US" sz="3200" u="sng" dirty="0"/>
              <a:t>unity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II. A Spiritual Gift is given to </a:t>
            </a:r>
            <a:r>
              <a:rPr lang="en-US" sz="3200" u="sng" dirty="0"/>
              <a:t>every</a:t>
            </a:r>
            <a:r>
              <a:rPr lang="en-US" sz="3200" dirty="0"/>
              <a:t> believer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	- 12:7-8, 11. 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8965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90548-1CF3-8F08-3BA6-015D6A768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D6DE90D-FD2F-4B43-2D13-584415047C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CCE5A0-61FA-48E9-83E0-D1410DD9A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1F8D4-E160-37F9-00A2-3564026DA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Spiritual Gifts come from the </a:t>
            </a:r>
            <a:r>
              <a:rPr lang="en-US" sz="3200" u="sng" dirty="0"/>
              <a:t>Triune</a:t>
            </a:r>
            <a:r>
              <a:rPr lang="en-US" sz="3200" dirty="0"/>
              <a:t> God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The Trinity reflects that gifts have both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variety</a:t>
            </a:r>
            <a:r>
              <a:rPr lang="en-US" sz="3200" dirty="0"/>
              <a:t> &amp; </a:t>
            </a:r>
            <a:r>
              <a:rPr lang="en-US" sz="3200" u="sng" dirty="0"/>
              <a:t>unity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II. A Spiritual Gift is given to </a:t>
            </a:r>
            <a:r>
              <a:rPr lang="en-US" sz="3200" u="sng" dirty="0"/>
              <a:t>every</a:t>
            </a:r>
            <a:r>
              <a:rPr lang="en-US" sz="3200" dirty="0"/>
              <a:t> believer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			- 12:7-8, 11.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III. Spiritual Gifts are </a:t>
            </a:r>
            <a:r>
              <a:rPr lang="en-US" sz="3200" u="sng" dirty="0"/>
              <a:t>empowered</a:t>
            </a:r>
            <a:r>
              <a:rPr lang="en-US" sz="3200" dirty="0"/>
              <a:t> by God - 12:11.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32410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982BD-2C48-D4C4-7F59-472AB8E00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93EDE73-1FB5-524A-1813-55FB58791C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9E88D3-A35C-1984-EC66-E0482446C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BBF8D-8B62-88E5-1185-4E9E9403D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IV. Spiritual Gifts are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023689660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D095B-5319-C38C-207A-E3BC82EB0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F66D86E-9676-0832-C46E-085CDF9A05B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290C8E-E973-02B5-ACD4-A22F2A004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0773D-EE26-948D-09B7-04134C65E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IV. Spiritual Gifts are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V. Spiritual Gifts are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17456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AA4E5-1F9B-6ED5-B084-9FC072DE5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7F62841-F29E-A113-8633-AED0AD4A8A2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97C16D-837A-E7D0-06CC-1E6C6B30D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A7FD3-E3A1-4FA6-EB67-F889CEE69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IV. Spiritual Gifts are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V. Spiritual Gifts are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for the </a:t>
            </a:r>
            <a:r>
              <a:rPr lang="en-US" sz="3200" u="sng" dirty="0"/>
              <a:t>common</a:t>
            </a:r>
            <a:r>
              <a:rPr lang="en-US" sz="3200" dirty="0"/>
              <a:t> </a:t>
            </a:r>
            <a:r>
              <a:rPr lang="en-US" sz="3200" u="sng" dirty="0"/>
              <a:t>good</a:t>
            </a:r>
            <a:r>
              <a:rPr lang="en-US" sz="3200" dirty="0"/>
              <a:t> of the church – v 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07410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F6731-2927-DFA7-CF23-40E7DEFEA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D01B849-A060-8DC4-1107-598E39FA01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985275-0BE2-3729-9735-D2655C0B6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3B579-1025-510C-8D8B-16DEC7953E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IV. Spiritual Gifts are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V. Spiritual Gifts are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for the </a:t>
            </a:r>
            <a:r>
              <a:rPr lang="en-US" sz="3200" u="sng" dirty="0"/>
              <a:t>common</a:t>
            </a:r>
            <a:r>
              <a:rPr lang="en-US" sz="3200" dirty="0"/>
              <a:t> </a:t>
            </a:r>
            <a:r>
              <a:rPr lang="en-US" sz="3200" u="sng" dirty="0"/>
              <a:t>good</a:t>
            </a:r>
            <a:r>
              <a:rPr lang="en-US" sz="3200" dirty="0"/>
              <a:t> of the church – v 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for the </a:t>
            </a:r>
            <a:r>
              <a:rPr lang="en-US" sz="3200" u="sng" dirty="0"/>
              <a:t>unity</a:t>
            </a:r>
            <a:r>
              <a:rPr lang="en-US" sz="3200" dirty="0"/>
              <a:t> &amp; </a:t>
            </a:r>
            <a:r>
              <a:rPr lang="en-US" sz="3200" u="sng" dirty="0"/>
              <a:t>inter</a:t>
            </a:r>
            <a:r>
              <a:rPr lang="en-US" sz="3200" dirty="0"/>
              <a:t>-dependence of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 church – v 21-26.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902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5F0B3-5C41-EF42-9016-C84BD390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77781BB-3B7A-B0A0-53F2-7092A362BA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C1DF33-1684-4DF0-86FB-FAE66D597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47C326-E8DF-2621-9F8A-34F2E343C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IV. Spiritual Gifts are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V. Spiritual Gifts are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for the </a:t>
            </a:r>
            <a:r>
              <a:rPr lang="en-US" sz="3200" u="sng" dirty="0"/>
              <a:t>common</a:t>
            </a:r>
            <a:r>
              <a:rPr lang="en-US" sz="3200" dirty="0"/>
              <a:t> </a:t>
            </a:r>
            <a:r>
              <a:rPr lang="en-US" sz="3200" u="sng" dirty="0"/>
              <a:t>good</a:t>
            </a:r>
            <a:r>
              <a:rPr lang="en-US" sz="3200" dirty="0"/>
              <a:t> of the church – v 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for the </a:t>
            </a:r>
            <a:r>
              <a:rPr lang="en-US" sz="3200" u="sng" dirty="0"/>
              <a:t>unity</a:t>
            </a:r>
            <a:r>
              <a:rPr lang="en-US" sz="3200" dirty="0"/>
              <a:t> &amp; </a:t>
            </a:r>
            <a:r>
              <a:rPr lang="en-US" sz="3200" u="sng" dirty="0"/>
              <a:t>inter</a:t>
            </a:r>
            <a:r>
              <a:rPr lang="en-US" sz="3200" dirty="0"/>
              <a:t>-dependence of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 church – v 21-26.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C. for the </a:t>
            </a:r>
            <a:r>
              <a:rPr lang="en-US" sz="3200" u="sng" dirty="0"/>
              <a:t>building up</a:t>
            </a:r>
            <a:r>
              <a:rPr lang="en-US" sz="3200" dirty="0"/>
              <a:t> of the church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- 1 Cor 14:26.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6069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7D382-C9B8-2CC3-FA54-807BCD61D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929C0B0-B111-DD5D-C02A-C13151BE07B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5DFE0D-B9CD-5D82-68C3-6169600A8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45745-24AE-1061-026B-BF50123EC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90964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AA992-02C9-4F14-2838-4C69923D3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44475ED-775B-5E83-7731-6D57A949AD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758A8B-4581-54F9-20D4-BA1B922B5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2664D-7DA9-9F9D-91BC-10082996F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1216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D2586-F808-CADC-B96F-035784E44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7BA23D7-21AD-F38B-74F2-2CCBB88270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76DAFE-823E-1638-E51E-7CA5DA472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F57EF-D664-706A-DDD1-F2FB394EB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</a:t>
            </a:r>
            <a:r>
              <a:rPr lang="en-US" sz="3200" u="sng" dirty="0"/>
              <a:t>abilities</a:t>
            </a:r>
            <a:r>
              <a:rPr lang="en-US" sz="3200" dirty="0"/>
              <a:t> </a:t>
            </a:r>
            <a:r>
              <a:rPr lang="en-US" sz="3200" i="1" dirty="0"/>
              <a:t>freely given </a:t>
            </a:r>
            <a:r>
              <a:rPr lang="en-US" sz="3200" dirty="0"/>
              <a:t>to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believers by the Holy Spirit so that they can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r>
              <a:rPr lang="en-US" sz="3200" u="sng" dirty="0"/>
              <a:t>serve</a:t>
            </a:r>
            <a:r>
              <a:rPr lang="en-US" sz="3200" dirty="0"/>
              <a:t> &amp; </a:t>
            </a:r>
            <a:r>
              <a:rPr lang="en-US" sz="3200" u="sng" dirty="0"/>
              <a:t>edify</a:t>
            </a:r>
            <a:r>
              <a:rPr lang="en-US" sz="3200" dirty="0"/>
              <a:t> others in the church and build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Kingdom of God. </a:t>
            </a: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148155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294A8-8B79-DB33-5A2A-664A3B02E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E18A786-7FF4-C7D1-BEEA-AE674A76EB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237427-A07D-90CC-07CA-CCF58A6E9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09C23F-AB25-EA0C-598F-FEFAABD22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 1 Cor 12, 13, 14 are all connected in 			     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3162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F4521-A7DC-3176-94B7-A41FC8AD7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D2E5B9F-C48B-8321-E09E-F349D0DB54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9A7180-0FDD-FC9E-1808-654B49B66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7F773-79D8-BEA3-ACF9-34BE5F101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 1 Cor 12, 13, 14 are all connected in 			     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- 12:28-31 lists </a:t>
            </a:r>
            <a:r>
              <a:rPr lang="en-US" sz="3200" u="sng" dirty="0"/>
              <a:t>priorities</a:t>
            </a:r>
            <a:r>
              <a:rPr lang="en-US" sz="3200" dirty="0"/>
              <a:t> of the gifts desired.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9372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9D3EF-09F0-B7DA-0800-CC11A3B1E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5B222B8-FD25-3164-D591-C0509C65DD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456CFC-1E5F-474B-1785-D8F0AD695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2A997-A84A-2071-8686-2522A3093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 1 Cor 12, 13, 14 are all connected in 			     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- 12:28-31 lists </a:t>
            </a:r>
            <a:r>
              <a:rPr lang="en-US" sz="3200" u="sng" dirty="0"/>
              <a:t>priorities</a:t>
            </a:r>
            <a:r>
              <a:rPr lang="en-US" sz="3200" dirty="0"/>
              <a:t> of the gifts desired.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 Cor 13 -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and none is to be despised.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50546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7C41C-CE70-7DE9-D687-7968C3E82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E84B8E6-C61B-BE44-2E3C-50358AAA5C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44E5BC-317B-0572-FFC5-57BA968AC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9E851-3897-C3CF-C5CD-3DCBE25121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 1 Cor 12, 13, 14 are all connected in 			     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- 12:28-31 lists </a:t>
            </a:r>
            <a:r>
              <a:rPr lang="en-US" sz="3200" u="sng" dirty="0"/>
              <a:t>priorities</a:t>
            </a:r>
            <a:r>
              <a:rPr lang="en-US" sz="3200" dirty="0"/>
              <a:t> of the gifts desired.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 Cor 13 -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and none is to be despised.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 Cor 14 - The priority of the gift is determined 			by its value to the </a:t>
            </a:r>
            <a:r>
              <a:rPr lang="en-US" sz="3200" u="sng" dirty="0"/>
              <a:t>church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0524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FD77-5B8E-0538-3094-13616B942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5432AC4-0BE7-6EB3-8AC3-8CD4491CC8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0A49B3-4A41-A36C-F44E-FD0A43D5E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D8DC91-1C9B-AFCA-BA39-C01ECB0A7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Overview: 1 Cor 12, 13, 14 are all connected in 			     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- 12:28-31 lists </a:t>
            </a:r>
            <a:r>
              <a:rPr lang="en-US" sz="3200" u="sng" dirty="0"/>
              <a:t>priorities</a:t>
            </a:r>
            <a:r>
              <a:rPr lang="en-US" sz="3200" dirty="0"/>
              <a:t> of the gifts desired.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 Cor 13 -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and none is to be despised.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- 1 Cor 14 - The priority of the gift is determined 			by its value to the </a:t>
            </a:r>
            <a:r>
              <a:rPr lang="en-US" sz="3200" u="sng" dirty="0"/>
              <a:t>church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- Cp. the human body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8740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1BDB3-08F9-2EF8-478B-496DD803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1D6BBBB-F61A-A433-106B-6B1DE396E2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993B6C-545F-FEEB-E76D-AA80CC804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DA72D-14AB-835C-89D3-BB11A260E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That the gifts of wisdom, knowledge, &amp; faith 	from </a:t>
            </a:r>
            <a:r>
              <a:rPr lang="en-US" sz="3200" u="sng" dirty="0"/>
              <a:t>12:8-10</a:t>
            </a:r>
            <a:r>
              <a:rPr lang="en-US" sz="3200" dirty="0"/>
              <a:t> do not appear in </a:t>
            </a:r>
            <a:r>
              <a:rPr lang="en-US" sz="3200" u="sng" dirty="0"/>
              <a:t>12:28-30</a:t>
            </a:r>
            <a:r>
              <a:rPr lang="en-US" sz="3200" dirty="0"/>
              <a:t> 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83460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F61C7-FB9C-146C-78AD-7A24E38DC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0D69E82-897C-D886-4D2E-E5D6719709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73BA2F-819F-7F56-5915-290A15803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F10A2-180E-A8AE-CE02-CEE015EE65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That the gifts of wisdom, knowledge, &amp; faith 	from </a:t>
            </a:r>
            <a:r>
              <a:rPr lang="en-US" sz="3200" u="sng" dirty="0"/>
              <a:t>12:8-10</a:t>
            </a:r>
            <a:r>
              <a:rPr lang="en-US" sz="3200" dirty="0"/>
              <a:t> do not appear in </a:t>
            </a:r>
            <a:r>
              <a:rPr lang="en-US" sz="3200" u="sng" dirty="0"/>
              <a:t>12:28-30</a:t>
            </a:r>
            <a:r>
              <a:rPr lang="en-US" sz="3200" dirty="0"/>
              <a:t> 	indicates that the different lists are 	</a:t>
            </a:r>
            <a:r>
              <a:rPr lang="en-US" sz="3200" u="sng" dirty="0"/>
              <a:t>representative</a:t>
            </a:r>
            <a:r>
              <a:rPr lang="en-US" sz="3200" dirty="0"/>
              <a:t> rather than exhaustive.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1378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2F220-3422-AA94-7E91-9CDC641D5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F0DFC17-5DC2-1210-F582-62ED95CD43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AB86DD-8428-7A10-AAB6-DD5A9C2E9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AE4BF2-DE77-F429-4077-8594F5449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That the gifts of wisdom, knowledge, &amp; faith 	from </a:t>
            </a:r>
            <a:r>
              <a:rPr lang="en-US" sz="3200" u="sng" dirty="0"/>
              <a:t>12:8-10</a:t>
            </a:r>
            <a:r>
              <a:rPr lang="en-US" sz="3200" dirty="0"/>
              <a:t> do not appear in </a:t>
            </a:r>
            <a:r>
              <a:rPr lang="en-US" sz="3200" u="sng" dirty="0"/>
              <a:t>12:28-30</a:t>
            </a:r>
            <a:r>
              <a:rPr lang="en-US" sz="3200" dirty="0"/>
              <a:t> 	indicates that the different lists are 	</a:t>
            </a:r>
            <a:r>
              <a:rPr lang="en-US" sz="3200" u="sng" dirty="0"/>
              <a:t>representative</a:t>
            </a:r>
            <a:r>
              <a:rPr lang="en-US" sz="3200" dirty="0"/>
              <a:t> rather than exhaustive.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B. 12:28 - "first, second, third" ranks the most 	important gifts God gives to the church as 	those who “prophesy” - preach </a:t>
            </a:r>
            <a:r>
              <a:rPr lang="en-US" sz="3200" u="sng" dirty="0"/>
              <a:t>God's Word</a:t>
            </a:r>
            <a:r>
              <a:rPr lang="en-US" sz="3200" dirty="0"/>
              <a:t>.	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25342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2B626-A296-A5A3-AD8A-85C2C271B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60F3162-27B8-4F64-4B75-6A92532879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74FD6A-82ED-CAF6-D1E5-79802155D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C70FD-3967-49A0-74CC-C3D45DA8B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That the gifts of wisdom, knowledge, &amp; faith 	from </a:t>
            </a:r>
            <a:r>
              <a:rPr lang="en-US" sz="3200" u="sng" dirty="0"/>
              <a:t>12:8-10</a:t>
            </a:r>
            <a:r>
              <a:rPr lang="en-US" sz="3200" dirty="0"/>
              <a:t> do not appear in </a:t>
            </a:r>
            <a:r>
              <a:rPr lang="en-US" sz="3200" u="sng" dirty="0"/>
              <a:t>12:28-30</a:t>
            </a:r>
            <a:r>
              <a:rPr lang="en-US" sz="3200" dirty="0"/>
              <a:t> 	indicates that the different lists are 	</a:t>
            </a:r>
            <a:r>
              <a:rPr lang="en-US" sz="3200" u="sng" dirty="0"/>
              <a:t>representative</a:t>
            </a:r>
            <a:r>
              <a:rPr lang="en-US" sz="3200" dirty="0"/>
              <a:t> rather than exhaustive.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B. 12:28 - "first, second, third" ranks the most 	important gifts God gives to the church as 	those who “prophesy” - preach </a:t>
            </a:r>
            <a:r>
              <a:rPr lang="en-US" sz="3200" u="sng" dirty="0"/>
              <a:t>God's Word</a:t>
            </a:r>
            <a:r>
              <a:rPr lang="en-US" sz="3200" dirty="0"/>
              <a:t>.	(1 Pet 4:10-11 categorizes </a:t>
            </a:r>
            <a:r>
              <a:rPr lang="en-US" sz="3200" u="sng" dirty="0"/>
              <a:t>speaking</a:t>
            </a:r>
            <a:r>
              <a:rPr lang="en-US" sz="3200" dirty="0"/>
              <a:t> gifts &amp; 					    </a:t>
            </a:r>
            <a:r>
              <a:rPr lang="en-US" sz="3200" u="sng" dirty="0"/>
              <a:t>serving</a:t>
            </a:r>
            <a:r>
              <a:rPr lang="en-US" sz="3200" dirty="0"/>
              <a:t> gifts.)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45979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32508-0128-29D4-BCC5-9D4673CC5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5094580-80A4-27A9-B466-82D05D58FA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206BBB-FB8E-697C-225E-FBC415F61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834E2-101E-5F97-F5FB-8C5EB6452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18686389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CFA07-5635-D936-A0F2-0587DDB13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BD6A8CC-6C11-7C3B-099B-C11178F2BCC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14B6A9-6CA0-D88C-A6B4-0F05F3DDA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D37AA-6589-8C2F-7639-C092BB1A4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</a:t>
            </a:r>
            <a:r>
              <a:rPr lang="en-US" sz="3200" u="sng" dirty="0"/>
              <a:t>abilities</a:t>
            </a:r>
            <a:r>
              <a:rPr lang="en-US" sz="3200" dirty="0"/>
              <a:t> </a:t>
            </a:r>
            <a:r>
              <a:rPr lang="en-US" sz="3200" i="1" dirty="0"/>
              <a:t>freely given </a:t>
            </a:r>
            <a:r>
              <a:rPr lang="en-US" sz="3200" dirty="0"/>
              <a:t>to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believers by the Holy Spirit so that they can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r>
              <a:rPr lang="en-US" sz="3200" u="sng" dirty="0"/>
              <a:t>serve</a:t>
            </a:r>
            <a:r>
              <a:rPr lang="en-US" sz="3200" dirty="0"/>
              <a:t> &amp; </a:t>
            </a:r>
            <a:r>
              <a:rPr lang="en-US" sz="3200" u="sng" dirty="0"/>
              <a:t>edify</a:t>
            </a:r>
            <a:r>
              <a:rPr lang="en-US" sz="3200" dirty="0"/>
              <a:t> others in the church and build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Kingdom of God.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"gift" (Gk. ”charisma”) -</a:t>
            </a: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283766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B05D-CAAD-376C-D03F-BA2A06EC2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FD5BD6A-F4A1-11C7-4AC0-381D3ACA34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8FD2BF-9FFA-5A73-B915-660E7F339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3F64B-B957-809A-3C17-BA5FCEA00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- Do you notice where tongues is listed?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5486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6A092-9CA0-859C-3371-F6E548A1D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7E2EF94-DEB9-DCF1-A0E4-FE36BC8279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DD502F-17D9-EE93-3A0B-E862B4D9F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990E7-87A3-28F9-340D-2862D994F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- Do you notice where tongues is listed?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</a:t>
            </a:r>
            <a:r>
              <a:rPr lang="en-US" sz="3200" i="1" u="sng" dirty="0"/>
              <a:t>Last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7769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A52B-DD13-0EB2-CE6A-55885033F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1562183-437D-4640-B526-508D1EA6CA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ED3C39-4696-A33E-DD4F-75FB02C89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D9134-7A31-468D-83A5-A11E8BAC6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Spiritual gifts are mentioned in 3 other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passages - Rom 12; Eph 4; 1 Pet 4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55390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9BB65-B371-15CC-75AF-FA8EE289C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3E737D3-8860-17E7-9E9A-3C4E084224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C59E36-1E82-C551-B868-D631FD54B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C9B35C-2FD7-8A70-E8DF-8F9AB77BF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Spiritual gifts are mentioned in 3 other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passages - Rom 12; Eph 4; 1 Pet 4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and </a:t>
            </a:r>
            <a:r>
              <a:rPr lang="en-US" sz="3200" u="sng" dirty="0"/>
              <a:t>none</a:t>
            </a:r>
            <a:r>
              <a:rPr lang="en-US" sz="3200" dirty="0"/>
              <a:t> of them address tongues.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41339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4D428-E949-8E04-0D74-4154E731B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B970877-0D5F-3E0C-B79C-6704D8D84E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D71575-96FF-8644-2D44-B42640480A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697E7-9603-1639-3385-863C54060F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Spiritual gifts are mentioned in 3 other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passages - Rom 12; Eph 4; 1 Pet 4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and </a:t>
            </a:r>
            <a:r>
              <a:rPr lang="en-US" sz="3200" u="sng" dirty="0"/>
              <a:t>none</a:t>
            </a:r>
            <a:r>
              <a:rPr lang="en-US" sz="3200" dirty="0"/>
              <a:t> of them address tongues.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The only reason tongues is discussed in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 Cor is that tongues are a </a:t>
            </a:r>
            <a:r>
              <a:rPr lang="en-US" sz="3200" u="sng" dirty="0"/>
              <a:t>problem</a:t>
            </a:r>
            <a:r>
              <a:rPr lang="en-US" sz="3200" dirty="0"/>
              <a:t> in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 church (context of 1 Cor).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1144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2EA96-087C-0FA8-663D-A44BB1B42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F2EA2AC-FB47-F625-A942-DC236C4533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53B439-826B-82F8-9B96-B05126DCD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A7BAE-5589-9E70-8421-C9B2EFACF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Tongues is </a:t>
            </a:r>
            <a:r>
              <a:rPr lang="en-US" sz="3200" i="1" dirty="0"/>
              <a:t>primarily</a:t>
            </a:r>
            <a:r>
              <a:rPr lang="en-US" sz="3200" dirty="0"/>
              <a:t> for </a:t>
            </a:r>
            <a:r>
              <a:rPr lang="en-US" sz="3200" u="sng" dirty="0"/>
              <a:t>evangelism</a:t>
            </a:r>
            <a:r>
              <a:rPr lang="en-US" sz="3200" dirty="0"/>
              <a:t>, not for 			the gathered assembly of believers.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132577251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A4753-D497-03BD-688F-7B9EEDDB5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7A253FF-AF06-07AC-E9D3-3ADF9DFA70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C4E8B5-BBBB-F61B-6FEB-0EB69311C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79E5B-6D5A-F593-6A84-3A06BAFE3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Tongues is </a:t>
            </a:r>
            <a:r>
              <a:rPr lang="en-US" sz="3200" i="1" dirty="0"/>
              <a:t>primarily</a:t>
            </a:r>
            <a:r>
              <a:rPr lang="en-US" sz="3200" dirty="0"/>
              <a:t> for </a:t>
            </a:r>
            <a:r>
              <a:rPr lang="en-US" sz="3200" u="sng" dirty="0"/>
              <a:t>evangelism</a:t>
            </a:r>
            <a:r>
              <a:rPr lang="en-US" sz="3200" dirty="0"/>
              <a:t>, not for 			the gathered assembly of believers.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- Tongues is ability to communicate the 				</a:t>
            </a:r>
            <a:r>
              <a:rPr lang="en-US" sz="3200" u="sng" dirty="0"/>
              <a:t>gospel</a:t>
            </a:r>
            <a:r>
              <a:rPr lang="en-US" sz="3200" dirty="0"/>
              <a:t> to others in a foreign language 			not previously studied. (Acts 2)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4534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EF0F7-1490-58D1-7F81-7934D5CE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31FFED9-2A7B-D0B8-A623-9FB9EB048E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68754F-3228-8EC9-3234-0AB423944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EDF55E-8057-DAA5-326A-712A9D74F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12:28 - "Then" indicates the other gifts within 			the church.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Tongues is </a:t>
            </a:r>
            <a:r>
              <a:rPr lang="en-US" sz="3200" i="1" dirty="0"/>
              <a:t>primarily</a:t>
            </a:r>
            <a:r>
              <a:rPr lang="en-US" sz="3200" dirty="0"/>
              <a:t> for </a:t>
            </a:r>
            <a:r>
              <a:rPr lang="en-US" sz="3200" u="sng" dirty="0"/>
              <a:t>evangelism</a:t>
            </a:r>
            <a:r>
              <a:rPr lang="en-US" sz="3200" dirty="0"/>
              <a:t>, not for 			the gathered assembly of believers.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- Tongues is ability to communicate the 				</a:t>
            </a:r>
            <a:r>
              <a:rPr lang="en-US" sz="3200" u="sng" dirty="0"/>
              <a:t>gospel</a:t>
            </a:r>
            <a:r>
              <a:rPr lang="en-US" sz="3200" dirty="0"/>
              <a:t> to others in a foreign language 			not previously studied. (Acts 2)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- </a:t>
            </a:r>
            <a:r>
              <a:rPr lang="en-US" sz="3200" i="1" u="sng" dirty="0"/>
              <a:t>1 Cor 14:22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8202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86638-0EFA-874F-73B8-861928BF7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CF6F860-F60B-761E-984E-C3032A7F0B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DA8412-BAF8-DAD5-5590-B9BD1E73A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4FE9C-8745-83AD-D21F-815BD7DC8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____.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14949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D605B-0A8A-96DE-F0C6-AD1DDD7FC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F15E4F3-49D2-92F5-26C3-698AF32D216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4E40D6-BF4D-0ECA-04B1-320E490C8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1320E1-DD51-2281-6C32-1111A0C28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"</a:t>
            </a:r>
            <a:r>
              <a:rPr lang="en-US" sz="3200" u="sng" dirty="0"/>
              <a:t>No</a:t>
            </a:r>
            <a:r>
              <a:rPr lang="en-US" sz="3200" dirty="0"/>
              <a:t>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6714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06AE4-541E-7A37-86EE-83F7EE1E8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8CD70DD-F32A-4C4F-06B4-46A95DFB8E0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1EEB16-7498-4E1F-0954-16A5D5D4F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B61C3-4DA7-56D7-8E5C-671AE8E40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</a:t>
            </a:r>
            <a:r>
              <a:rPr lang="en-US" sz="3200" u="sng" dirty="0"/>
              <a:t>abilities</a:t>
            </a:r>
            <a:r>
              <a:rPr lang="en-US" sz="3200" dirty="0"/>
              <a:t> </a:t>
            </a:r>
            <a:r>
              <a:rPr lang="en-US" sz="3200" i="1" dirty="0"/>
              <a:t>freely given </a:t>
            </a:r>
            <a:r>
              <a:rPr lang="en-US" sz="3200" dirty="0"/>
              <a:t>to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believers by the Holy Spirit so that they can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r>
              <a:rPr lang="en-US" sz="3200" u="sng" dirty="0"/>
              <a:t>serve</a:t>
            </a:r>
            <a:r>
              <a:rPr lang="en-US" sz="3200" dirty="0"/>
              <a:t> &amp; </a:t>
            </a:r>
            <a:r>
              <a:rPr lang="en-US" sz="3200" u="sng" dirty="0"/>
              <a:t>edify</a:t>
            </a:r>
            <a:r>
              <a:rPr lang="en-US" sz="3200" dirty="0"/>
              <a:t> others in the church and build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the Kingdom of God.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"gift" (Gk. ”charisma”) -  The root is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		“</a:t>
            </a:r>
            <a:r>
              <a:rPr lang="en-US" sz="3200" dirty="0" err="1"/>
              <a:t>charis</a:t>
            </a:r>
            <a:r>
              <a:rPr lang="en-US" sz="3200" dirty="0"/>
              <a:t>” = </a:t>
            </a:r>
            <a:r>
              <a:rPr lang="en-US" sz="3200" i="1" u="sng" dirty="0"/>
              <a:t>grace</a:t>
            </a:r>
          </a:p>
        </p:txBody>
      </p:sp>
    </p:spTree>
    <p:extLst>
      <p:ext uri="{BB962C8B-B14F-4D97-AF65-F5344CB8AC3E}">
        <p14:creationId xmlns:p14="http://schemas.microsoft.com/office/powerpoint/2010/main" val="235002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7DB03-B3BC-4176-F9EB-B8015F0C2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EF35732-A098-A566-D333-B08B09512C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D38025-2E01-5F15-9E90-F1EE9FF4E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71492-B687-51BE-AE44-20B29CAD9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"</a:t>
            </a:r>
            <a:r>
              <a:rPr lang="en-US" sz="3200" u="sng" dirty="0"/>
              <a:t>No</a:t>
            </a:r>
            <a:r>
              <a:rPr lang="en-US" sz="3200" dirty="0"/>
              <a:t>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Thus, </a:t>
            </a:r>
            <a:r>
              <a:rPr lang="en-US" sz="3200" u="sng" dirty="0"/>
              <a:t>not</a:t>
            </a:r>
            <a:r>
              <a:rPr lang="en-US" sz="3200" dirty="0"/>
              <a:t> everybody is gifted to preach,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do miracles, heal, or speak in tongues.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4683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0673C-9F3E-6178-42C3-9E39DD4A2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08EF07E-8F0D-588D-C5DC-AC867D8F74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3A76D7-C73E-7DB1-F53E-3AFCBD96E7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43EA7-86C2-5C5D-2549-34A01A5FD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"</a:t>
            </a:r>
            <a:r>
              <a:rPr lang="en-US" sz="3200" u="sng" dirty="0"/>
              <a:t>No</a:t>
            </a:r>
            <a:r>
              <a:rPr lang="en-US" sz="3200" dirty="0"/>
              <a:t>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Thus, </a:t>
            </a:r>
            <a:r>
              <a:rPr lang="en-US" sz="3200" u="sng" dirty="0"/>
              <a:t>not</a:t>
            </a:r>
            <a:r>
              <a:rPr lang="en-US" sz="3200" dirty="0"/>
              <a:t> everybody is gifted to preach,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do miracles, heal, or speak in tongues.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"Do all speak with tongues?" then implies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 Spirit does </a:t>
            </a:r>
            <a:r>
              <a:rPr lang="en-US" sz="3200" u="sng" dirty="0"/>
              <a:t>not</a:t>
            </a:r>
            <a:r>
              <a:rPr lang="en-US" sz="3200" dirty="0"/>
              <a:t> give the gift of 	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tongues to everyone.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0801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A8686-4CEE-BEEF-EE6E-A67D94474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599D347-99CA-D922-025D-93AB60271E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78756C-0A68-5963-1398-78AEB9540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34852-4174-FEBB-0C27-A85A2A677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"</a:t>
            </a:r>
            <a:r>
              <a:rPr lang="en-US" sz="3200" u="sng" dirty="0"/>
              <a:t>No</a:t>
            </a:r>
            <a:r>
              <a:rPr lang="en-US" sz="3200" dirty="0"/>
              <a:t>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3. To declare that a person is unspiritual, or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even unsaved, unless they speak in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tongues is blatant </a:t>
            </a:r>
            <a:r>
              <a:rPr lang="en-US" sz="3200" u="sng" dirty="0"/>
              <a:t>         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34574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80307-8B93-2B17-1F8E-3B2DAD725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61715B8-66F3-F97D-DC44-E0D5681806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3D1D83-779D-71F3-CFDA-CA6F32E96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3CB61-6EE7-6796-1E36-33274F559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What is the answer to each rhetorical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questions in </a:t>
            </a:r>
            <a:r>
              <a:rPr lang="en-US" sz="3200" u="sng" dirty="0"/>
              <a:t>12:29-30</a:t>
            </a:r>
            <a:r>
              <a:rPr lang="en-US" sz="3200" dirty="0"/>
              <a:t>? - "</a:t>
            </a:r>
            <a:r>
              <a:rPr lang="en-US" sz="3200" u="sng" dirty="0"/>
              <a:t>No</a:t>
            </a:r>
            <a:r>
              <a:rPr lang="en-US" sz="3200" dirty="0"/>
              <a:t>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3. To declare that a person is unspiritual, or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even unsaved, unless they speak in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tongues is blatant </a:t>
            </a:r>
            <a:r>
              <a:rPr lang="en-US" sz="3200" u="sng" dirty="0"/>
              <a:t>error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43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2627B-C11F-1DA2-1832-1C1BA3D2C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4EF62B8-8E65-1937-12EC-1165B7896E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5B157F-C037-8A51-FFBC-861978FCA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88B3D-873D-3999-2C3D-E8D01A932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1 Cor 13 = Gifts must be exercised in </a:t>
            </a:r>
            <a:r>
              <a:rPr lang="en-US" sz="3200" u="sng" dirty="0"/>
              <a:t>love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405618563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027F2-8717-D6E4-C0F9-380651FB2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4B57661-F307-93F5-8AB8-69C15E736C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7BB660-7420-C77A-050F-7C607FC5E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15ECF-C40D-9E95-01FE-160721DE30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- 1 Cor 14:1-5, 12, 19.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67542051"/>
      </p:ext>
    </p:extLst>
  </p:cSld>
  <p:clrMapOvr>
    <a:masterClrMapping/>
  </p:clrMapOvr>
  <p:transition spd="slow">
    <p:wip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6AF84-0BA1-D8DC-D3B9-DF9F8A3C6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3D01655-C3F5-2D86-696F-D8A1665DDE3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4D3A1B-5BF0-B79C-6B7A-62D66AC4B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277A7-1249-1913-3215-BCBE4FB2D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Preaching/teaching gifts can be "earnestly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desired</a:t>
            </a:r>
            <a:r>
              <a:rPr lang="en-US" sz="3200" dirty="0"/>
              <a:t>" by individuals.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265706826"/>
      </p:ext>
    </p:extLst>
  </p:cSld>
  <p:clrMapOvr>
    <a:masterClrMapping/>
  </p:clrMapOvr>
  <p:transition spd="slow">
    <p:wip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35BFC-0ED1-11CF-6815-77DE36EFF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EBB9803-D248-D402-5CDD-8048160E40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3577D9-F978-38D7-1AF4-07F7BDA00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09803F-619E-B1A1-372F-C0DDD8A1C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Preaching/teaching gifts can be "earnestly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desired</a:t>
            </a:r>
            <a:r>
              <a:rPr lang="en-US" sz="3200" dirty="0"/>
              <a:t>" by individuals.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1 Tim 3:1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9343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38ABB-CD91-231C-03E0-FF1770138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BF8328A-3064-35B1-B4CC-FA612B1BE0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992976-221F-29F9-BB1B-0B19FD222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BBC15-2AA2-5E27-7344-CFA5D7CA9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Preaching/teaching gifts can be "earnestly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desired</a:t>
            </a:r>
            <a:r>
              <a:rPr lang="en-US" sz="3200" dirty="0"/>
              <a:t>" by individuals.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1 Tim 3:1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"aspire" = to set one's </a:t>
            </a:r>
            <a:r>
              <a:rPr lang="en-US" sz="3200" u="sng" dirty="0"/>
              <a:t>heart</a:t>
            </a:r>
            <a:r>
              <a:rPr lang="en-US" sz="3200" dirty="0"/>
              <a:t> on.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19651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FD420-4441-1A05-28D2-7D6AE5739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BD3E25B-D746-3F9D-DC8A-26C38D9CDF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DBC1336-EFB9-A9EB-2DF7-55EBF4E58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21BBD6-0CD9-25B8-949B-848A452080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Preaching/teaching gifts can be "earnestly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desired</a:t>
            </a:r>
            <a:r>
              <a:rPr lang="en-US" sz="3200" dirty="0"/>
              <a:t>" by individuals.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1 Tim 3:1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"aspire" = to set one's </a:t>
            </a:r>
            <a:r>
              <a:rPr lang="en-US" sz="3200" u="sng" dirty="0"/>
              <a:t>heart</a:t>
            </a:r>
            <a:r>
              <a:rPr lang="en-US" sz="3200" dirty="0"/>
              <a:t> on.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c. Sincere desire to prophesy/oversee 				comes from the </a:t>
            </a:r>
            <a:r>
              <a:rPr lang="en-US" sz="3200" u="sng" dirty="0"/>
              <a:t>Holy Spirit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56896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CD01E-29F4-6097-FEEC-EBCC439C5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2430996-E100-6DA7-799D-FBB6C699C7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041893-D07E-18DB-40A8-5C44614E9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D57E3-6D55-E6AA-CDF4-EC7E4B938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extraordinary operation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8507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80299-C3FC-CC42-D4A6-2F278D85C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C8CAEFC-7EFA-9BEF-8F4D-EEDE4D5BDE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D120CF-93A3-241A-97D5-899C20FDF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B24E9B-5015-8A68-9312-EA23F565C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"Are all prophets / teachers?" (12:29) - </a:t>
            </a:r>
            <a:r>
              <a:rPr lang="en-US" sz="3200" u="sng" dirty="0"/>
              <a:t>     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824915156"/>
      </p:ext>
    </p:extLst>
  </p:cSld>
  <p:clrMapOvr>
    <a:masterClrMapping/>
  </p:clrMapOvr>
  <p:transition spd="slow">
    <p:wip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11785-395A-63D1-FEFE-9213DF6FF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9FCA9A8-938B-5233-0E8C-16A3D5CD74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4A4285-EF55-627D-746B-BB56C8DB8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3F66D-286F-E519-E7C5-DFCBF3488D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"Are all prophets / teachers?" (12:29) - </a:t>
            </a:r>
            <a:r>
              <a:rPr lang="en-US" sz="3200" u="sng" dirty="0"/>
              <a:t>No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56553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E55E1-E9F2-ACC8-52A9-210661669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4D0E732-8BA1-4CE8-8421-5E35A40D3E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364F1B-183B-FBBC-3DB5-C8B0A4C90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D04F3-4163-D83F-3C5F-80D9808FD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"Are all prophets / teachers?" (12:29) - </a:t>
            </a:r>
            <a:r>
              <a:rPr lang="en-US" sz="3200" u="sng" dirty="0"/>
              <a:t>No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Not all who "desire" this gift </a:t>
            </a:r>
            <a:r>
              <a:rPr lang="en-US" sz="3200" u="sng" dirty="0"/>
              <a:t>receive</a:t>
            </a:r>
            <a:r>
              <a:rPr lang="en-US" sz="3200" dirty="0"/>
              <a:t> it.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60268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9552-5130-A36D-2D01-E097AA8E9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BBFE8C3-F568-3659-245D-23D1201A8B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3C7811-80FF-781B-DE7B-688DAAA7C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29C37-EE80-14E0-11C2-73D2BABD7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"Are all prophets / teachers?" (12:29) - </a:t>
            </a:r>
            <a:r>
              <a:rPr lang="en-US" sz="3200" u="sng" dirty="0"/>
              <a:t>No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Not all who "desire" this gift </a:t>
            </a:r>
            <a:r>
              <a:rPr lang="en-US" sz="3200" u="sng" dirty="0"/>
              <a:t>receive</a:t>
            </a:r>
            <a:r>
              <a:rPr lang="en-US" sz="3200" dirty="0"/>
              <a:t> it.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To guard against self-will, prophesy must 			be validated by the other 	</a:t>
            </a:r>
            <a:r>
              <a:rPr lang="en-US" sz="3200" u="sng" dirty="0"/>
              <a:t>elders</a:t>
            </a:r>
            <a:r>
              <a:rPr lang="en-US" sz="3200" dirty="0"/>
              <a:t>, and 			then the </a:t>
            </a:r>
            <a:r>
              <a:rPr lang="en-US" sz="3200" u="sng" dirty="0"/>
              <a:t>congregation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- 1 Tim 4:14; 2 Tim 1:16; Acts 13:1-3.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7322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C9655-2258-FF1E-7DEA-F996B1469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48689CD-079C-5649-9953-298894516E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450548-FC11-28E2-9369-A789B1BAE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C07475-84A9-6D95-3B5E-AEEF66F1B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Why is prophecy is valued highly? </a:t>
            </a:r>
            <a:r>
              <a:rPr lang="en-US" sz="2700" dirty="0"/>
              <a:t>-14:4-5, 39.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83478402"/>
      </p:ext>
    </p:extLst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72325-21DC-AC1D-C173-943244BF8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F745635-7C2D-F438-1DCD-3457676660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2D837F-1DD8-988C-340B-6422E50E1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6083A5-0D51-56B2-280B-920AF7EF7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Why is prophecy is valued highly? </a:t>
            </a:r>
            <a:r>
              <a:rPr lang="en-US" sz="2700" dirty="0"/>
              <a:t>-14:4-5, 39.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Prophecy is used to build up, encourage, 			and comfort the </a:t>
            </a:r>
            <a:r>
              <a:rPr lang="en-US" sz="3200" u="sng" dirty="0"/>
              <a:t>entire</a:t>
            </a:r>
            <a:r>
              <a:rPr lang="en-US" sz="3200" dirty="0"/>
              <a:t> church - 14:3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60422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F211A-A489-0624-FB4F-BE4B44FF9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BF50839-1DAA-587C-23DE-8426808E6E1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8859C-CC99-E970-F630-29B52EBB6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716B7-78A3-E9AE-F4F6-7E1D94A5C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Why is prophecy is valued highly? </a:t>
            </a:r>
            <a:r>
              <a:rPr lang="en-US" sz="2700" dirty="0"/>
              <a:t>-14:4-5, 39.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Prophecy is used to build up, encourage, 			and comfort the </a:t>
            </a:r>
            <a:r>
              <a:rPr lang="en-US" sz="3200" u="sng" dirty="0"/>
              <a:t>entire</a:t>
            </a:r>
            <a:r>
              <a:rPr lang="en-US" sz="3200" dirty="0"/>
              <a:t> church - 14:3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Prophecy opens hearts of </a:t>
            </a:r>
            <a:r>
              <a:rPr lang="en-US" sz="3200" u="sng" dirty="0"/>
              <a:t>unbelievers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and leads them to worship God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-14:24-25.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2898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D38A3-B02A-525D-8EF7-C82F1EA35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A751F06-C4AC-6044-25A0-D708BE3924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18C07C-6130-D61E-203F-29208B18E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D3E22E-B34D-B094-9A5F-D70347F75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4. So how can you sense if you have the gift 			of prophecy?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37661299"/>
      </p:ext>
    </p:extLst>
  </p:cSld>
  <p:clrMapOvr>
    <a:masterClrMapping/>
  </p:clrMapOvr>
  <p:transition spd="slow">
    <p:wip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F9551-BA09-D47D-8A6C-AA3427336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791BCBC-851D-F014-63FB-4B416A985A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383BD6-FFB5-EEED-441C-60F59F9DC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4D8E0-3D1A-06CB-B561-D11267093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4. So how can you sense if you have the gift 			of prophecy?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You have a </a:t>
            </a:r>
            <a:r>
              <a:rPr lang="en-US" sz="3200" u="sng" dirty="0"/>
              <a:t>strong</a:t>
            </a:r>
            <a:r>
              <a:rPr lang="en-US" sz="3200" dirty="0"/>
              <a:t> desire and ability to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proclaim God's word.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6459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9232D-3571-477B-D829-66833834F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CC931C0-20EC-028D-460A-455A0C057F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7A1195-21D0-6C7D-1ABF-D1498B563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ADA7DA-60ED-187F-8D8D-84FC6CC66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4. So how can you sense if you have the gift 			of prophecy?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a. You have a </a:t>
            </a:r>
            <a:r>
              <a:rPr lang="en-US" sz="3200" u="sng" dirty="0"/>
              <a:t>strong</a:t>
            </a:r>
            <a:r>
              <a:rPr lang="en-US" sz="3200" dirty="0"/>
              <a:t> desire and ability to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proclaim God's word.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Jer 20:9 there is in my heart as it were 			    a burning fire shut up in my bones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2406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839D8-4484-7353-35C0-3899BA26A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2513FD1-4C00-9CDF-FD4C-762E9265A4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244CC3-5E01-A66B-80CC-67E7B0514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9777E-CB2D-B787-287B-ED9776C13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extraordinary operation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1:8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964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5410F-4024-0675-BBEF-C382BD948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461F43E-07F0-6AE5-F27A-D4EA2A8FBED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7448C4-7EA4-F2F0-D585-B804A4B58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AA0C6-39E0-9EB4-F230-8C5E355CE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5. Every church </a:t>
            </a:r>
            <a:r>
              <a:rPr lang="en-US" sz="3200" u="sng" dirty="0"/>
              <a:t>must</a:t>
            </a:r>
            <a:r>
              <a:rPr lang="en-US" sz="3200" dirty="0"/>
              <a:t> have these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"higher gifts".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60743431"/>
      </p:ext>
    </p:extLst>
  </p:cSld>
  <p:clrMapOvr>
    <a:masterClrMapping/>
  </p:clrMapOvr>
  <p:transition spd="slow">
    <p:wipe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FF291-D953-63DE-3596-28A225CFC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15EFAD0-D989-A026-6A74-578911F6AE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017A8D-7C50-46E1-5B6F-E80164AFB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95" y="203884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Spiritual Gifts Have</a:t>
            </a:r>
            <a:br>
              <a:rPr lang="en-US" sz="4400" u="sng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Priorities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AA69A-CECA-30C2-B3A2-9C7386C1C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1 Cor 14 = Continues the argument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12:28, "but earnestly desire the higher gifts"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5. Every church </a:t>
            </a:r>
            <a:r>
              <a:rPr lang="en-US" sz="3200" u="sng" dirty="0"/>
              <a:t>must</a:t>
            </a:r>
            <a:r>
              <a:rPr lang="en-US" sz="3200" dirty="0"/>
              <a:t> have these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"higher gifts".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6. Thus, every pastor must </a:t>
            </a:r>
            <a:r>
              <a:rPr lang="en-US" sz="3200" u="sng" dirty="0"/>
              <a:t>train</a:t>
            </a:r>
            <a:r>
              <a:rPr lang="en-US" sz="3200" dirty="0"/>
              <a:t> others in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preaching/teaching.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lvl="0" algn="l">
              <a:buClr>
                <a:srgbClr val="00B0F0"/>
              </a:buClr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5321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FDF3A3-343D-6150-33BB-A656D4416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D2CAB94-496B-D6D5-ACE0-67C27F08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27A5744-9A43-4DEA-EB48-033014B281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A581350-A6C5-FE44-155A-EBCCB2F76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C69A01-0B9D-89CF-465D-A53B74BE4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49E64C-A829-C2AD-C108-E5DD29F57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3393139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EB7DD-3B40-29D0-6148-A3D61275C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83D161E-2F12-D170-FF98-5FF462DA37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10D689-10B1-5B07-8935-E496F3981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8AE6-0C46-A82A-4376-2076FCE6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extraordinary operation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1:8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2:1-4 	</a:t>
            </a:r>
            <a:br>
              <a:rPr lang="en-US" sz="3200" dirty="0"/>
            </a:b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90011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0D758-3247-C69D-7FF2-329079AC1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E3FFF3A-7FD5-7A1B-4BF4-E9A7A656A1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E86A1A-FAC2-8929-7120-442717D8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u="sng" dirty="0">
                <a:solidFill>
                  <a:srgbClr val="FFFF00"/>
                </a:solidFill>
              </a:rPr>
              <a:t>HISTORY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F0798-DAB7-2822-E99B-B0857C3CA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a result of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extraordinary operation of the </a:t>
            </a:r>
            <a:r>
              <a:rPr lang="en-US" sz="3200" u="sng" dirty="0"/>
              <a:t>Spirit</a:t>
            </a:r>
            <a:r>
              <a:rPr lang="en-US" sz="3200" dirty="0"/>
              <a:t>,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 	beginning on the day of </a:t>
            </a:r>
            <a:r>
              <a:rPr lang="en-US" sz="3200" u="sng" dirty="0"/>
              <a:t>Pentecost</a:t>
            </a:r>
            <a:r>
              <a:rPr lang="en-US" sz="3200" dirty="0"/>
              <a:t>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1:8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- Acts 2:1-4  </a:t>
            </a:r>
            <a:r>
              <a:rPr lang="en-US" sz="2800" dirty="0"/>
              <a:t>[Togues is ability to communicate 			the gospel to others in a foreign language not 		previously known or studied.] </a:t>
            </a:r>
            <a:r>
              <a:rPr lang="en-US" sz="3200" dirty="0"/>
              <a:t>	 	</a:t>
            </a:r>
            <a:br>
              <a:rPr lang="en-US" sz="3200" dirty="0"/>
            </a:br>
            <a:r>
              <a:rPr lang="en-US" sz="3200" dirty="0"/>
              <a:t>	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96443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2877</TotalTime>
  <Words>3665</Words>
  <Application>Microsoft Office PowerPoint</Application>
  <PresentationFormat>On-screen Show (4:3)</PresentationFormat>
  <Paragraphs>553</Paragraphs>
  <Slides>72</Slides>
  <Notes>70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7" baseType="lpstr">
      <vt:lpstr>Aptos</vt:lpstr>
      <vt:lpstr>Arial</vt:lpstr>
      <vt:lpstr>Neue Haas Grotesk Text Pro</vt:lpstr>
      <vt:lpstr>Wingdings</vt:lpstr>
      <vt:lpstr>VanillaVTI</vt:lpstr>
      <vt:lpstr>SPIRITUAL GIFTS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HISTORY</vt:lpstr>
      <vt:lpstr> SPIRITUAL GIFTS</vt:lpstr>
      <vt:lpstr> SPIRITUAL GIFTS</vt:lpstr>
      <vt:lpstr> SPIRITUAL GIFTS</vt:lpstr>
      <vt:lpstr> SPIRITUAL GIFTS</vt:lpstr>
      <vt:lpstr> SPIRITUAL GIFTS</vt:lpstr>
      <vt:lpstr> SPIRITUAL GIFTS</vt:lpstr>
      <vt:lpstr> SPIRITUAL GIFTS</vt:lpstr>
      <vt:lpstr> SPIRITUAL GIFTS</vt:lpstr>
      <vt:lpstr> SPIRITUAL GIFTS</vt:lpstr>
      <vt:lpstr> SPIRITUAL GIFTS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 Spiritual Gifts Have Priorities</vt:lpstr>
      <vt:lpstr>SPIRITUAL GIFTS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Paul Vanaman</dc:creator>
  <cp:lastModifiedBy>MRMS Admin</cp:lastModifiedBy>
  <cp:revision>55</cp:revision>
  <dcterms:created xsi:type="dcterms:W3CDTF">2026-01-16T13:03:01Z</dcterms:created>
  <dcterms:modified xsi:type="dcterms:W3CDTF">2026-02-04T21:40:36Z</dcterms:modified>
</cp:coreProperties>
</file>