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5"/>
  </p:notesMasterIdLst>
  <p:sldIdLst>
    <p:sldId id="257" r:id="rId2"/>
    <p:sldId id="7162" r:id="rId3"/>
    <p:sldId id="7163" r:id="rId4"/>
    <p:sldId id="7164" r:id="rId5"/>
    <p:sldId id="7165" r:id="rId6"/>
    <p:sldId id="7166" r:id="rId7"/>
    <p:sldId id="7168" r:id="rId8"/>
    <p:sldId id="7169" r:id="rId9"/>
    <p:sldId id="7170" r:id="rId10"/>
    <p:sldId id="7167" r:id="rId11"/>
    <p:sldId id="7171" r:id="rId12"/>
    <p:sldId id="7172" r:id="rId13"/>
    <p:sldId id="7173" r:id="rId14"/>
    <p:sldId id="7174" r:id="rId15"/>
    <p:sldId id="7175" r:id="rId16"/>
    <p:sldId id="7176" r:id="rId17"/>
    <p:sldId id="7177" r:id="rId18"/>
    <p:sldId id="7178" r:id="rId19"/>
    <p:sldId id="7179" r:id="rId20"/>
    <p:sldId id="7181" r:id="rId21"/>
    <p:sldId id="7180" r:id="rId22"/>
    <p:sldId id="7182" r:id="rId23"/>
    <p:sldId id="7183" r:id="rId24"/>
    <p:sldId id="7184" r:id="rId25"/>
    <p:sldId id="7185" r:id="rId26"/>
    <p:sldId id="7186" r:id="rId27"/>
    <p:sldId id="7187" r:id="rId28"/>
    <p:sldId id="7188" r:id="rId29"/>
    <p:sldId id="7189" r:id="rId30"/>
    <p:sldId id="7190" r:id="rId31"/>
    <p:sldId id="7195" r:id="rId32"/>
    <p:sldId id="7262" r:id="rId33"/>
    <p:sldId id="7263" r:id="rId34"/>
    <p:sldId id="7264" r:id="rId35"/>
    <p:sldId id="7265" r:id="rId36"/>
    <p:sldId id="7196" r:id="rId37"/>
    <p:sldId id="7198" r:id="rId38"/>
    <p:sldId id="7197" r:id="rId39"/>
    <p:sldId id="7199" r:id="rId40"/>
    <p:sldId id="7200" r:id="rId41"/>
    <p:sldId id="7201" r:id="rId42"/>
    <p:sldId id="7202" r:id="rId43"/>
    <p:sldId id="7203" r:id="rId44"/>
    <p:sldId id="7204" r:id="rId45"/>
    <p:sldId id="7205" r:id="rId46"/>
    <p:sldId id="7206" r:id="rId47"/>
    <p:sldId id="7207" r:id="rId48"/>
    <p:sldId id="7208" r:id="rId49"/>
    <p:sldId id="7209" r:id="rId50"/>
    <p:sldId id="7210" r:id="rId51"/>
    <p:sldId id="7211" r:id="rId52"/>
    <p:sldId id="7213" r:id="rId53"/>
    <p:sldId id="7214" r:id="rId54"/>
    <p:sldId id="7215" r:id="rId55"/>
    <p:sldId id="7216" r:id="rId56"/>
    <p:sldId id="7217" r:id="rId57"/>
    <p:sldId id="7218" r:id="rId58"/>
    <p:sldId id="7219" r:id="rId59"/>
    <p:sldId id="7220" r:id="rId60"/>
    <p:sldId id="7222" r:id="rId61"/>
    <p:sldId id="7244" r:id="rId62"/>
    <p:sldId id="7245" r:id="rId63"/>
    <p:sldId id="7246" r:id="rId64"/>
    <p:sldId id="7223" r:id="rId65"/>
    <p:sldId id="7224" r:id="rId66"/>
    <p:sldId id="7225" r:id="rId67"/>
    <p:sldId id="7227" r:id="rId68"/>
    <p:sldId id="7228" r:id="rId69"/>
    <p:sldId id="7229" r:id="rId70"/>
    <p:sldId id="7230" r:id="rId71"/>
    <p:sldId id="7231" r:id="rId72"/>
    <p:sldId id="7232" r:id="rId73"/>
    <p:sldId id="7233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31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0139"/>
    <p:restoredTop sz="94647"/>
  </p:normalViewPr>
  <p:slideViewPr>
    <p:cSldViewPr snapToGrid="0">
      <p:cViewPr varScale="1">
        <p:scale>
          <a:sx n="131" d="100"/>
          <a:sy n="131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B95AF-0F2F-F445-865D-56E803ACF892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7D636-51FD-CB42-B95E-7EBAB7041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7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806E86-49F8-6A72-AF46-58D9C35A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3F97790-BE32-865E-4F30-521112421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A224A48-E0BF-91AE-4493-367611BA5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748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932C331-42B4-68FC-3A0E-FCC016E56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52C0FCC-D50E-0233-3310-7EE5952EF1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69CC26-4BF9-47B3-3C90-106503C17D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4690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41C108-2258-3998-0E4B-A61994EB4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BB876A4-6C7A-E5A4-56D4-E6716468A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A4C8A9-40BD-6AC6-F8F9-EE51AF502B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429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A8A155-1B4A-A113-144A-3A453E580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DC9CCF8-215D-4270-8F84-D739ECCEEB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FE7CDE-7DDD-01B6-98BC-5DA06C0F65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1089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AEAF95E-E82B-D667-64B3-F4DA0A66E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9A5108-5275-2331-E5B1-F9DBCD9108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63DD78A-0F3E-2962-C51A-5CA46EC089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9102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2EA3AB1-628E-FBFD-45A4-BD0BDF73D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F4CDD34-9433-36E4-D887-4E5D695C12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C07A26E-DDF5-3C58-4D13-292F8D040B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80232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801F5EA-2DE1-5A5D-7266-D8BDC7081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4FA4B52-7682-86CD-6760-C1811B8260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E2D3DC-C97F-21EC-3CBA-4044009748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1023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11D0C51-29D1-4874-DC8D-77B9F61B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C32A6B9-3048-3606-2D91-1B8B0B2473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C00F4B7-3465-D8F4-9546-F0744D15DE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28217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BAC216-FC55-EBEE-72A9-05C3B9A40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5B067F9-318F-321C-88A2-675D0E1EB2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D0F8BF2-AF3E-8213-8515-948093518C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5628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ED80AEA-4596-36EC-7005-3E89A2A35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54B83AD-B8E3-B094-5443-8BDB23D615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937799-3D6D-10F5-6D70-268C93E4D6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43250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76F4F6F-7A8D-F264-219B-34246A461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A5FDB1D-28A5-4B0D-8E46-B3F376C66E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AF0BE00-4D6C-CC8D-2DB2-561AEBC1AA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18003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B4F971-6BE1-43E5-B907-BE13DB6FF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5EFBF40-F1E7-E515-8331-B3B363BB73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EBE81FC-55F5-2CCA-D47A-7E08CAD456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71210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0347CD-28C4-0B67-456C-D40B8E6D3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180C239-84EA-2462-4AC5-98736CDDE4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9B14FD-7DFB-7A00-A47C-FA745B51D7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56814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4643A4C-CACB-EDA2-3367-5369CB426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495720A-BC44-F33F-B722-8AC3F4D1ED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AC6127F-1851-9629-CC81-11E9A8ECE6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95945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2D254C3-EA41-7F1A-0F56-9AEADA081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C8BA9A6-77D6-9D96-685B-8DC5B9FC3C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04EA4ED-B5DD-8ADD-0275-789D4975DA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4719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21434D8-BEBF-3C78-0880-80164FE2A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F196E7C-5164-AFDC-20DE-7B96F9E665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2ED8F2E-1A53-4367-FB55-7B96EA5EDE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38010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681C5A-FC7D-37CB-C9A2-FD1E9B8C6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2BB6D4-881B-FB3F-345E-7FF7D274E2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2F94CDD-8DD5-3C66-55EB-3464A11154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84237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945ACD-8158-1E6A-F2BE-B1D5455F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75A6AC8-879C-A8CD-FFDC-22D33AC81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D061914-D357-DADE-0570-4C261BEF9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6455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8C69E8B-A3E9-2C5B-016D-7519AF698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602B71B-FFD0-CDBD-F659-B64A101DD0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7EC811D-19E9-CBE0-8C98-E6D72D7E3B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09607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E73AF9A-C71D-BA2E-07A7-8016EC005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CBEE21D-CFDA-FF62-C88E-E22B4B3735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8F3ED1A-E9EC-57E2-F050-1683910287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7847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947025A-02E9-A54D-684E-34481E367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C3DD5D-7395-87B1-58B4-27261D8675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999ADD3-B0EE-B75D-3E80-6FF20362C0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49641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04111F-4937-8FCE-AF65-11A462FC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886260B-C840-B628-4891-44BEF507D1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A8F10A3-FA0F-7409-D4DE-2FDC8A5750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43964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1D57831-CE33-8B0C-4A18-05C0CD6E3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C5AA1B1-4E96-044F-C3F0-5038E17ED2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788F2BA-CD15-74E6-89FB-0E1A4B8C9A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91943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974348C-0102-4F4E-ABF1-0FB13825D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04AD46-7E5E-F2EA-E33C-CF8D949692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DA5B1A0-BA29-A56A-8A80-40ECCD64D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13108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06A7CB-9CAC-00BE-1168-5483C95B3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0C0AC3A-267D-6AC3-2A26-6623875173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8772E97-3143-731B-2A78-55FD1861B5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33646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3E76B3C-A925-4BCD-BDB9-B69B4B143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884C4BC-5C13-857B-E2F3-A6D01CFE01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DC90C2-4772-97D1-9A46-C040EE7FEF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45849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41F5A5B-8A4C-BC00-516F-F49348D4F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1311D93-2227-3356-F502-FCE6E1147F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07611B6-9BEA-A53A-00B6-5BCB8B1FA4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25938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A725E31-D81E-40E1-9FFF-C1EB96E98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3FDB4DD-AD88-F2DA-0C84-BE55291AE1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6CE09A7-E1AB-8842-F0EE-C6D1444358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08359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D0E5A59-B83E-3713-D144-4EF72AC74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89E9E07-F3FD-16A2-C8B7-A8D3D33129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52F4CBA-65F3-643C-62C8-5601D06BC1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89103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D5495CC-43BC-AC5A-8B43-7C4F6BAB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C7F6928-D5DB-AB95-C372-F552B295E3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4CDE56F-0B94-E537-F3EA-F72B1C835B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42932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71D134F-2A9F-EC51-9E23-AB57DA6FD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BB5CEDA-66E3-13F5-EE1F-959D870FEB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E74CB9A-4B20-6369-05E8-C5D8DBE490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4265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3576773-89C5-FAAF-723E-B4CE5F9B6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5164AB2-E83C-FEAF-B782-A5A9A621AE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6E269F9-17A9-D7BE-A181-C335CEFB9C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46565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0EE187D-D56F-7589-FA49-14CE2DD0D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B03C2F1-0247-5783-D87C-629B406337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B500FC1-C960-3B7B-F024-808687090A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74756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75DC3A2-C9A3-C20A-F615-08A07D02B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85606DC-AB55-09C8-4FA5-D3BCE8F787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AF80344-13F1-AF63-65CD-E620305529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07843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FCA4319-E630-2E2A-473C-08A947C56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9B6C8D8-D3DC-2A2D-F22B-9E5A70C925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31A9629-4491-11AC-E3D2-F4DED704D3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2996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901928-C327-6260-4B38-A8FE57AF6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A066CF-1402-43F3-2087-09B39808F3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7F2F302-CAEB-3540-0DB7-3F2B969680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408412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6B81BD-3DEA-0FB6-69A5-CB6EA6EC5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95A87D1-490A-9F65-B2F6-177ED00CFF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4FF3D7A-ABA9-66AC-5EBC-4C74D11C0D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6386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AF6552F-F42B-5577-9236-79834AC6B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E16C1E1-31C6-6A1D-FC81-AAB62C1ABD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1855FC1-CA4B-FA77-5BBD-87882B9D43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817527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321C8F8-A745-2B9B-AD35-40C6DB76C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39BA998-F919-CDBC-56D2-6E83CF8993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AB42E5-0B21-B718-A57E-60CB395796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229628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B728231-64FE-92F3-B4DD-3B2CE1E18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A27D254-3008-17E3-65DF-2BEE8260A7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D739BAF-CCB0-8861-E9A0-45F897445E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320494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F36F04F-937C-7A6F-CF0B-4C29FA582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972A1FB-10B2-2294-65F2-2FAF8BB0A2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503CAE7-CA79-494A-B532-63712414D9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070655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649E425-8651-E3B0-8618-6260DE4F8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FCCBF32-85AA-179E-BFFC-CF1513FDB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FA89195-AB26-BE3A-B045-819B3C94E3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9125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2DF0D0-B25E-4350-1A6F-26780F41B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FDD296D-4034-DDDD-6B95-70C1670C79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A47A1DB-AC69-2DA4-7FEF-E7BAE9D2B7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94181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E2475F5-D84B-9CD5-F76F-1127DB8D3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01CCC9B-9E03-D21F-6F29-703D7EF1BA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4B978E-C572-6DA2-9181-453A539852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349045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E70FEE8-833E-E697-B24D-B294D7BBF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629D738-A050-5DC7-25C1-8CB913D125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99CBF7F-C9FC-2644-9F66-B660ACA564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4600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1C53A29-12A3-F79B-2A14-D32DA5393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4EC3377-9332-A649-81DE-D76C2B68CB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FBCA6EF-4D7B-2FDF-50B9-4FB790BB39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744653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1C4F487-6223-E48C-4E59-BED748809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B286217-115E-4DD0-CFB2-8C0DDE2272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19399E7-48DC-3D5C-3A03-B40BE4A331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659413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1742D8E-7DF1-C392-479F-31992508B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0588733-41A4-F2C9-CECA-8871092BC5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812165D-FC20-AA3E-507B-B44056E4DE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424028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36BD10B-41A6-8274-8E9E-C6D2D1D8F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445CC2E-4AB7-0C03-DE53-60E5E00C07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97E721D-A44B-22A2-A0E6-D5A3FCE217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10683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F7840BB-835C-6925-4337-0B447D425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E7972CA-0BE3-7AD4-4B2F-6F5DC1EB74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174E369-2D00-5A4B-CBB9-F60F6C2F6D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474227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B37FBB9-FF4F-A167-CC0C-BFFBD00F3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791D7F4-FAED-183A-4444-87397674DA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6E17DDE-B573-5D3C-0AAA-B5C07AA7A4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92071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875562A-D780-FC3F-78B9-97B9E882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AB70491-24BF-6BCF-88AC-2E87710DE7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59D8985-874F-C2DF-360E-8B960B750F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783360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51C4EF6-9103-0FFD-2F1F-29B018163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A5EAB8D-131B-F7ED-C2AE-16DA67C51F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7814941-EDBD-96BD-00F1-426BDB46E6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2538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653449-D682-A110-2D74-150E2A76E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1356BE9-6180-1132-1B3E-2E6380AC8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785258-2FD0-9B9B-D7FA-03313A6B7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95793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CF822A1-5903-133E-A6E7-2D7F9B18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329D8AF-A98A-1D31-812D-0712A4C3D2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930A63B-6F9E-A94C-3835-699FA109DD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721239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9DFF07B-6A79-980E-4CB5-A63897450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217E17-2E22-048A-33A4-97B15ABB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770C820-C9BE-5366-7BDF-F4E7E3DEA6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399704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960B774-38E6-3544-5400-ECE40D486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B98F455-D95C-4734-D4D6-AB1C4D54C6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A1BDD32-6D41-9A75-8410-E8EA4BFE80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337330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9BF1BF0-DBCE-8FA4-F1CD-80ED69FB7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DD04244-4810-FBD3-2BE9-1B9573BEE9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A09A403-0E8A-BC39-0938-B57F23B883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009065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64AFFF6-8137-B76C-E09D-D737786A8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207BFF0-D725-CC42-CDB0-ECE8BFF296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F718F3A-3CC8-6A03-B195-8AC5E097F5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25294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96BDE00-2646-D226-F27A-56F1D9B9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4B2AE3-8982-3FAF-2F29-41FA3E660B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8999950-470D-8487-BE16-B52C56D563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91516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EA41D46-2A30-6742-08BB-29A4BEC58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5D2BF8C-B505-555C-D7C6-6C586280A7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9EFA337-A01A-76A9-3CB5-AF63881563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134828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1384094-34E1-A4DA-B705-6FC0659B6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631CAD8-40A4-A69A-DD64-DA4CFD8A3F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C3E7926-0E0E-C8C3-F7FB-63BE684A6A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662357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8A7EA4A-396F-8AD0-9C86-DC1A009C6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5CC7B69-3FA9-EA51-CF2D-7AF0F56EAE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D454C47-78F6-48A2-C00D-26B3DD40AB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491056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8A81FD-91A5-5700-7349-79D94FE0D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3BC0279-419C-182D-1E67-869825E1B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EBEC983-BC4D-4D53-4A25-8BEAF0A7A6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5163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2159C7-D680-8879-3700-E9D286D4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221A07-37F0-B9B4-58B0-2EDBA673FE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7B6ED3-9B41-8641-275B-D7B9594FA2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20348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1636F89-6192-D81D-79DE-4D0BF33FE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A1EED5E-9444-F960-EE6F-83660B2949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1445656-D538-142E-D18F-39AA812EB6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4850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C7401A-B9FA-FA64-9CBB-8C88D12A1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AE11378-5043-19AE-6F04-83E1B4B8D5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81C807C-F40D-A5BC-3EB9-350CBD715E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971515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1A8B6C6-568A-BECD-6618-378B5D04A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E515A10-F16B-0EAF-3FAE-4DACE8C5CE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3E8355D-916C-A931-9CE1-6D1AA3BADC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976858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12065BB7-941A-B5B8-3449-7C7EB9619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4B249A4E-DBC8-A4BF-EB52-E9A0224283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94912980-B126-2FBE-9DA2-17A1DDBB66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3121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5A478E-05CF-1F75-A145-BE734083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243860-C4F5-CCD8-EC81-52987782A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D9705A4-49AE-797F-A83B-041314C152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114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45C768-BA34-44FF-BD8D-C0DF1B881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43574-68A2-72E3-1167-70795534C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268271-504A-0862-5D86-5E345EDB2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6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83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0075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9670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5467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576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245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8429524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C6408D-2DA9-213C-CDFC-4F70CD95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310EDD-06F5-59E5-F9EC-C4272E91D3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0924D8-1ED3-C0D5-279E-394EC793F5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293A018-57B7-E919-702A-2C7B2D414D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10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11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D7657C3-4C06-15B1-B92C-35C9633F7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5957C5D-BB33-0F6A-100C-5BCADDCD7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7B5999B-FB27-E3A3-983A-90C9AEEEAE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22A61A-AAEB-14AC-9877-8E8DD6EEB9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3873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3497D1-74F9-E03B-22DA-1E480D0A3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56208C6-B706-1D6E-1190-3A3B25F573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202C7C-75B9-BC65-39DF-E693B5EF41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34585E-1849-A04B-8625-62840D3F31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110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46E4C17-DEC7-8CBE-F2F6-05544CC1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86D3ED2-382D-B797-AA25-5AB70AA65E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527BF2C-7D67-D80D-B0BD-E261065119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981F559-6446-2FC7-3FB0-BFE5EF5EC4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687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68B32FC-71C7-C7C8-A12E-958D670A4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7CC4216-722E-C482-9985-513D71B8D0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2277480-1643-181C-3070-D0BC91ACB0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	- We can know God intimately, though not 			</a:t>
            </a:r>
            <a:r>
              <a:rPr lang="en-US" sz="3200" b="1" u="sng" dirty="0"/>
              <a:t>exhaustively</a:t>
            </a:r>
            <a:r>
              <a:rPr lang="en-US" sz="3200" b="1" dirty="0"/>
              <a:t>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- Ex/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E697E10-C716-3E04-7067-56DFE687D19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15090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626BD3B-7026-CEB1-009C-E1A306F18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0A5A186-FFDB-CD63-49C9-79AC61693A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D8416B5-0926-59F1-F487-42E50F5E85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1. God </a:t>
            </a:r>
            <a:r>
              <a:rPr lang="en-US" sz="3200" b="1" u="sng" dirty="0"/>
              <a:t>exists</a:t>
            </a:r>
            <a:r>
              <a:rPr lang="en-US" sz="3200" b="1" dirty="0"/>
              <a:t> – our presupposition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2. God </a:t>
            </a:r>
            <a:r>
              <a:rPr lang="en-US" sz="3200" b="1" u="sng" dirty="0"/>
              <a:t>can</a:t>
            </a:r>
            <a:r>
              <a:rPr lang="en-US" sz="3200" b="1" dirty="0"/>
              <a:t> be known (It is possible to know God).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  	- We can know God intimately, though not 			</a:t>
            </a:r>
            <a:r>
              <a:rPr lang="en-US" sz="3200" b="1" u="sng" dirty="0"/>
              <a:t>exhaustively</a:t>
            </a:r>
            <a:r>
              <a:rPr lang="en-US" sz="3200" b="1" dirty="0"/>
              <a:t>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- Ex/ Exod 3:14 - I AM that I AM.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= Impossible to ultimately comprehend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61C5F4E-7FE4-593D-30E5-D981A4728B7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6526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3D8CF9C-D406-69C3-2E41-087107270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C05A4E5-6261-BA36-B3AA-2627122CC3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A8C9ABF-59B0-4444-181E-B75667C0D8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72291C-F7AA-C231-65D4-D63376DA49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91873447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B0D4D8-6FAC-64CF-729A-743C5026C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BEA78A5-0417-C1D8-E58D-1D3C2BDDCB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E7BFA5D-5626-5903-1CE8-0CD17ADF66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0200C1F-35B7-345B-0BF0-BDBC51C67BE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0279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1398686-AB32-8D28-EA05-D90E0961A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2F48FCA-9A6C-3D95-E0BA-6FBDA1939E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9A3BE4A-4581-5376-BF5B-0E2193A7E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Any insights we have are due to the fact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God made the </a:t>
            </a:r>
            <a:r>
              <a:rPr lang="en-US" sz="3200" b="1" u="sng" dirty="0"/>
              <a:t>first move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6E0EB94-6D99-288B-40FD-4FEAFF668D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546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A2532B2-0A0C-C226-880D-6BE5029B4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7BA139A-8DF0-A169-3585-70FA93DA0C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643F296-9E46-A56E-25CF-883EB55AE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* Two main questions that are asked: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2D1CF42-C9FA-824E-86F7-1DE09AE494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2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847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2198C5D-7AF0-D5FE-321D-B504839E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9B2C514-B5B0-AE15-4B49-95009E9941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35A2DA2-C617-D582-3C69-F4809BE3E6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3. God is the </a:t>
            </a:r>
            <a:r>
              <a:rPr lang="en-US" sz="3200" b="1" u="sng" dirty="0"/>
              <a:t>Revealer</a:t>
            </a:r>
            <a:r>
              <a:rPr lang="en-US" sz="3200" b="1" dirty="0"/>
              <a:t>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Revelation is not a </a:t>
            </a:r>
            <a:r>
              <a:rPr lang="en-US" sz="3200" b="1" u="sng" dirty="0"/>
              <a:t>human</a:t>
            </a:r>
            <a:r>
              <a:rPr lang="en-US" sz="3200" b="1" dirty="0"/>
              <a:t> activity or anything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man participates in.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Any insights we have are due to the fact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God made the </a:t>
            </a:r>
            <a:r>
              <a:rPr lang="en-US" sz="3200" b="1" u="sng" dirty="0"/>
              <a:t>first move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c. Mankind does not unfold who he </a:t>
            </a:r>
            <a:r>
              <a:rPr lang="en-US" sz="3200" b="1" u="sng" dirty="0"/>
              <a:t>thinks</a:t>
            </a:r>
            <a:r>
              <a:rPr lang="en-US" sz="3200" b="1" dirty="0"/>
              <a:t> God 		is; God alone reveals who He is.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- 1 Tim 6:16; Job 11:7 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67419D4-44DE-0FEF-2D87-DB5AC794C16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1958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24230A1-5F35-4C30-7A8D-567C9427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F192560-F9A6-B9F5-781C-6B8140709A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7CCCB7C-9769-CB54-6C7E-125393F620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subject &amp; 						  object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1DE7AE7-ED2D-83F5-32D7-6039D78997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62625516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0A15561-90CB-0A7F-1710-6911C194C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829CA43-5CA7-27F9-7DB4-140A8E28D4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A710AEE-4E1E-F6FD-ECDF-45B13C22C0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subject &amp; 						  object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The Bible speaks on many </a:t>
            </a:r>
            <a:r>
              <a:rPr lang="en-US" sz="3200" b="1" u="sng" dirty="0"/>
              <a:t>subjects</a:t>
            </a:r>
            <a:r>
              <a:rPr lang="en-US" sz="3200" b="1" dirty="0"/>
              <a:t> – some in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depth, others more casually.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F7F4348-79F0-D7B1-F6CC-1A9785449F5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9155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75146D-237C-8BE7-E004-A74A8C030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34589E8-8734-0431-A9EB-9D60A5CA45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68B1629-CD5C-D7BD-D789-799C524C05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subject &amp; 						  object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a. The Bible speaks on many </a:t>
            </a:r>
            <a:r>
              <a:rPr lang="en-US" sz="3200" b="1" u="sng" dirty="0"/>
              <a:t>subjects</a:t>
            </a:r>
            <a:r>
              <a:rPr lang="en-US" sz="3200" b="1" dirty="0"/>
              <a:t> – some in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depth, others more casually.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But every subject the Bible touches on, it 	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touches on in relationship to </a:t>
            </a:r>
            <a:r>
              <a:rPr lang="en-US" sz="3200" b="1" u="sng" dirty="0"/>
              <a:t>GOD</a:t>
            </a:r>
            <a:r>
              <a:rPr lang="en-US" sz="3200" b="1" dirty="0"/>
              <a:t>!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(Rom 11:36 For of him, and through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  him, and to him are all things.)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197D39F-5200-A0FF-6C83-5593554916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1918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463BCE5-4C53-DAF7-DF6A-9F871DA8B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529D2CA-39F2-75DA-5D82-CC2C368C4A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2CF1FB8-7C2D-8250-AB7D-E30F7276DD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subject &amp; 						  object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c. Everything begins and ends when &amp; where he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wills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1E40406-C66F-98D4-883D-767FD2A94F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2615816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819D3D2-1032-6D8D-2F16-41BB01268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862856-CF6C-C603-7C8A-9556413A79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E8D6BD-EB35-837E-310A-7F6C0D4E5D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Four facts of Revelation: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4. God is revealing </a:t>
            </a:r>
            <a:r>
              <a:rPr lang="en-US" sz="3200" b="1" u="sng" dirty="0"/>
              <a:t>Himself</a:t>
            </a:r>
            <a:r>
              <a:rPr lang="en-US" sz="3200" b="1" dirty="0"/>
              <a:t> - He is the subject &amp; 						  object being revealed. 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c. Everything begins and ends when &amp; where he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wills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d. All subjects must be discussed in light of </a:t>
            </a:r>
            <a:r>
              <a:rPr lang="en-US" sz="3200" b="1" u="sng" dirty="0"/>
              <a:t>Him</a:t>
            </a:r>
            <a:r>
              <a:rPr lang="en-US" sz="3200" b="1" dirty="0"/>
              <a:t>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or else we do not understand that subject.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8247057-C63E-F40D-8C7C-34AFEA053A3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2250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305092F-CF18-E208-1FEC-F95E8F2A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5F3221-11C8-E23D-B065-C723C9FB64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E5ED65-A898-494D-AC66-1B33B0D003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4E01B8-8C2C-8B1C-0741-270181EDA7E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61835626"/>
      </p:ext>
    </p:extLst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44D951-2B7E-F293-C540-FDE55929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B726368-110C-FE1C-B8A3-FBCBBECED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C9E2D3-4B04-1EB6-5426-469372AE08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63D4C4-9BD0-A315-B83E-9F2A9011A5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906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BBA712-DBB3-AD99-D809-B81CFBF61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223FB6-5B60-F373-E3AC-10B2AD1E55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84708C4-F1FA-2DD2-A267-D4C132E448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OK, by what means has God revealed himself?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reveals Himself 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   people at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times.</a:t>
            </a:r>
          </a:p>
          <a:p>
            <a:pPr marL="0" marR="0" indent="0">
              <a:buNone/>
            </a:pP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</a:t>
            </a:r>
            <a:r>
              <a:rPr lang="en-US" sz="3200" b="1" dirty="0">
                <a:solidFill>
                  <a:srgbClr val="FF7C3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Special Rev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God has revealed Himself only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en-US" sz="3200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some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in a </a:t>
            </a:r>
            <a:r>
              <a:rPr lang="en-US" sz="3200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marR="0" indent="0">
              <a:buNone/>
            </a:pP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EDA9803-AA93-2DC6-E34E-49B79F97F0A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2377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CD79B21-DFEB-DE16-1CDD-D73FB0BA5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4AE215-A654-B58E-1E9C-C3C50A9D0A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2029F20-C807-5E5D-7FAC-9C972B53E0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How is God known to all people at all times?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u="sng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98500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C7A0400-F488-9513-B30C-140A47D05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70E4F33-D703-52F4-514A-F9DB40FD2A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2DA94DF-79CC-C593-E39E-E36D1C4ADE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* Two main questions that are asked:</a:t>
            </a:r>
          </a:p>
          <a:p>
            <a:pPr marL="76199" indent="0" algn="l">
              <a:buNone/>
            </a:pPr>
            <a:r>
              <a:rPr lang="en-US" sz="3200" b="1" dirty="0"/>
              <a:t>     1. Is the Bible from God? </a:t>
            </a:r>
            <a:endParaRPr lang="en-US" sz="3200" b="1" i="1" dirty="0"/>
          </a:p>
          <a:p>
            <a:pPr marL="76199" indent="0" algn="l">
              <a:buNone/>
            </a:pPr>
            <a:r>
              <a:rPr lang="en-US" sz="3200" b="1" dirty="0"/>
              <a:t>     2. Is our translation what God said?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5400E2E-969D-2BB3-69BF-CA73ABA0DFD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3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8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B0A6E22-35EA-2EB9-22C0-FC1A38B70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8FC7DB-076D-E262-AD18-372DBC5CBE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95121D1-5372-CB23-B803-614252AEE7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4613" indent="0">
              <a:lnSpc>
                <a:spcPct val="150000"/>
              </a:lnSpc>
              <a:spcBef>
                <a:spcPts val="0"/>
              </a:spcBef>
              <a:buNone/>
              <a:tabLst>
                <a:tab pos="1479550" algn="l"/>
              </a:tabLst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776261623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C96B420-66B2-6637-EBF5-4F9B40430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42AE1E3-8ECE-23F4-67A9-6E9A4DFD45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70E57CE-C704-0D47-2C03-0D704563D6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"God has shown it [himself] to them" </a:t>
            </a:r>
            <a:r>
              <a:rPr lang="en-US" sz="3200" b="1" dirty="0"/>
              <a:t>(v 19)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61724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71C6103-5EB7-86C0-0847-5289C01D1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AF67BDA-8FB8-50F9-03FB-49BE7F5F64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D542CF-B8CF-F313-9EAD-B4F596CE5B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"God has shown it [himself] to them" </a:t>
            </a:r>
            <a:r>
              <a:rPr lang="en-US" sz="3200" b="1" dirty="0"/>
              <a:t>(v 19)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He </a:t>
            </a:r>
            <a:r>
              <a:rPr lang="en-US" sz="3200" b="1" u="sng" dirty="0"/>
              <a:t>initiates</a:t>
            </a:r>
            <a:r>
              <a:rPr lang="en-US" sz="3200" b="1" dirty="0"/>
              <a:t> revelation.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75295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F414847-CDC9-3C3A-67D4-765BFFF07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E5A5590-707C-394D-CF8F-F1E0AB6DB1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52864CE-7CF6-8674-54CA-E1EDE48C8B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"God has shown it [himself] to them" </a:t>
            </a:r>
            <a:r>
              <a:rPr lang="en-US" sz="3200" b="1" dirty="0"/>
              <a:t>(v 19)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He </a:t>
            </a:r>
            <a:r>
              <a:rPr lang="en-US" sz="3200" b="1" u="sng" dirty="0"/>
              <a:t>initiates</a:t>
            </a:r>
            <a:r>
              <a:rPr lang="en-US" sz="3200" b="1" dirty="0"/>
              <a:t> revelation.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How has God shown Himself? (v 20)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83568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597E80A-45A5-6B58-3C19-DE997905C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C32D02F-E902-55D4-A8B2-3CFE577F2C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5E70F7C-79E1-E11B-2190-351657FED6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"God has shown it [himself] to them" </a:t>
            </a:r>
            <a:r>
              <a:rPr lang="en-US" sz="3200" b="1" dirty="0"/>
              <a:t>(v 19)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He </a:t>
            </a:r>
            <a:r>
              <a:rPr lang="en-US" sz="3200" b="1" u="sng" dirty="0"/>
              <a:t>initiates</a:t>
            </a:r>
            <a:r>
              <a:rPr lang="en-US" sz="3200" b="1" dirty="0"/>
              <a:t> revelation.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How has God shown Himself? (v 20)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"in the things that have been made"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    = ________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u="sng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12835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8D3AA9D-06C4-2C70-BF70-705EEAE1E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D80EFE1-D77E-17A1-A5E2-CBCD82FAB4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484DDE7-01F6-3BA0-9C69-EDE1A9A74B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"God has shown it [himself] to them" </a:t>
            </a:r>
            <a:r>
              <a:rPr lang="en-US" sz="3200" b="1" dirty="0"/>
              <a:t>(v 19)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He </a:t>
            </a:r>
            <a:r>
              <a:rPr lang="en-US" sz="3200" b="1" u="sng" dirty="0"/>
              <a:t>initiates</a:t>
            </a:r>
            <a:r>
              <a:rPr lang="en-US" sz="3200" b="1" dirty="0"/>
              <a:t> revelation.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How has God shown Himself? (v 20)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"in the things that have been made"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    = </a:t>
            </a:r>
            <a:r>
              <a:rPr lang="en-US" sz="3200" b="1" u="sng" dirty="0"/>
              <a:t>Creation</a:t>
            </a:r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82147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ED78A51-7497-6C74-0C5F-98F061603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339A120-945C-AF2B-758B-522CF113BB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749FE51-46D1-2266-E843-92E43C1CDB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3. v 19 - </a:t>
            </a:r>
            <a:r>
              <a:rPr lang="en-US" sz="3200" b="1" i="1" dirty="0"/>
              <a:t>"what can be known about God is plain”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   v 20 - </a:t>
            </a:r>
            <a:r>
              <a:rPr lang="en-US" sz="3200" b="1" i="1" dirty="0"/>
              <a:t>"his invisible attributes . . . have been clearly 		  perceived" 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049254469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4664AE8-8A66-A6CC-6FAE-2B84A9D36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5E862FC-93D5-5890-783B-A0A14ACD6E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F497139-C089-CC83-6688-0FD30C9499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3. v 19 - </a:t>
            </a:r>
            <a:r>
              <a:rPr lang="en-US" sz="3200" b="1" i="1" dirty="0"/>
              <a:t>"what can be known about God is plain”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    v 20 - </a:t>
            </a:r>
            <a:r>
              <a:rPr lang="en-US" sz="3200" b="1" i="1" dirty="0"/>
              <a:t>"his invisible attributes . . . have been clearly 		  perceived" </a:t>
            </a: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God's attributes are not only seen,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   but they are </a:t>
            </a:r>
            <a:r>
              <a:rPr lang="en-US" sz="3200" b="1" u="sng" dirty="0"/>
              <a:t>understood</a:t>
            </a:r>
            <a:r>
              <a:rPr lang="en-US" sz="3200" b="1" dirty="0"/>
              <a:t>!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35836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257E354-B266-6C3B-5008-F95B7BE5E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9DEF7DF-F315-8201-4D37-A72EC92B12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BF90883-B69A-C768-51A1-3CF18CEEF5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4. What attributes are clearly perceived from 			Creation? (v 20)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256965694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09CA7B0-5FE7-D513-C8F5-86AC96219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44577FF-9F84-2A47-FD2D-9B490A9302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2390130-0E4B-A4E8-C866-5E4773E33B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4. What attributes are clearly perceived from 			Creation? (v 20)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“namely, his eternal </a:t>
            </a:r>
            <a:r>
              <a:rPr lang="en-US" sz="3200" b="1" i="1" u="sng" dirty="0"/>
              <a:t>power</a:t>
            </a:r>
            <a:r>
              <a:rPr lang="en-US" sz="3200" b="1" i="1" dirty="0"/>
              <a:t> and divine </a:t>
            </a:r>
            <a:r>
              <a:rPr lang="en-US" sz="3200" b="1" i="1" u="sng" dirty="0"/>
              <a:t>nature</a:t>
            </a:r>
            <a:r>
              <a:rPr lang="en-US" sz="3200" b="1" i="1" dirty="0"/>
              <a:t>”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70249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06FF365-227F-D828-20DF-7B55F6A7D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01E08E-6E09-7F9F-9983-F54FA9A4E9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701DBC0-2BD7-68A1-6C7C-214BD7646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* Two main questions that are asked:</a:t>
            </a:r>
          </a:p>
          <a:p>
            <a:pPr marL="76199" indent="0" algn="l">
              <a:buNone/>
            </a:pPr>
            <a:r>
              <a:rPr lang="en-US" sz="3200" b="1" dirty="0"/>
              <a:t>     1. Is the Bible from God? </a:t>
            </a:r>
            <a:endParaRPr lang="en-US" sz="3200" b="1" i="1" dirty="0"/>
          </a:p>
          <a:p>
            <a:pPr marL="76199" indent="0" algn="l">
              <a:buNone/>
            </a:pPr>
            <a:r>
              <a:rPr lang="en-US" sz="3200" b="1" dirty="0"/>
              <a:t>     2. Is our translation what God said?</a:t>
            </a:r>
          </a:p>
          <a:p>
            <a:pPr marL="76199" indent="0" algn="l">
              <a:buNone/>
            </a:pPr>
            <a:r>
              <a:rPr lang="en-US" sz="3200" b="1" dirty="0"/>
              <a:t>* Bigger questions at the heart of the issue:</a:t>
            </a:r>
          </a:p>
          <a:p>
            <a:pPr marL="76199" indent="0" algn="l">
              <a:buNone/>
            </a:pPr>
            <a:r>
              <a:rPr lang="en-US" sz="3200" b="1" dirty="0"/>
              <a:t>      1. Is there a God?</a:t>
            </a:r>
          </a:p>
          <a:p>
            <a:pPr marL="76199" indent="0" algn="l">
              <a:buNone/>
            </a:pPr>
            <a:r>
              <a:rPr lang="en-US" sz="3200" b="1" dirty="0"/>
              <a:t>      2. Has He made Himself known?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9F541B6-E592-243F-FE9A-69E69E1383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4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0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DABAE92-926C-9BAB-7ED9-E0F19F59F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F6D925F-BA63-5B45-AFA8-863DF7794F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304DDBA-9081-64EA-48B7-C1AE57E2D0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4. What attributes are clearly perceived from 			Creation? (v 20)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“namely, his eternal </a:t>
            </a:r>
            <a:r>
              <a:rPr lang="en-US" sz="3200" b="1" i="1" u="sng" dirty="0"/>
              <a:t>power</a:t>
            </a:r>
            <a:r>
              <a:rPr lang="en-US" sz="3200" b="1" i="1" dirty="0"/>
              <a:t> and divine </a:t>
            </a:r>
            <a:r>
              <a:rPr lang="en-US" sz="3200" b="1" i="1" u="sng" dirty="0"/>
              <a:t>nature</a:t>
            </a:r>
            <a:r>
              <a:rPr lang="en-US" sz="3200" b="1" i="1" dirty="0"/>
              <a:t>”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There is a divine God who is </a:t>
            </a:r>
            <a:r>
              <a:rPr lang="en-US" sz="3200" b="1" u="sng" dirty="0"/>
              <a:t>POWERFUL</a:t>
            </a:r>
            <a:r>
              <a:rPr lang="en-US" sz="3200" b="1" dirty="0"/>
              <a:t>. </a:t>
            </a:r>
            <a:endParaRPr lang="en-US" sz="3200" b="1" u="sng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49413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492413D-5FE5-0898-2854-13D4BBD22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809230-C5CA-5460-A2CF-BE5447E2AA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4C88809-1FB7-C62D-75EC-72693C7A87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5. </a:t>
            </a:r>
            <a:r>
              <a:rPr lang="en-US" sz="3200" b="1" i="1" u="sng" dirty="0"/>
              <a:t>Psalm 19:1-4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1395151962"/>
      </p:ext>
    </p:extLst>
  </p:cSld>
  <p:clrMapOvr>
    <a:masterClrMapping/>
  </p:clrMapOvr>
  <p:transition spd="slow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AA2A307-01DC-C689-98E0-5835837C0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BDA97D0-D26D-763E-1515-9FCCD642FD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4D1FE3D-10E3-9CFA-201A-4BB05E30D9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Creation</a:t>
            </a:r>
            <a:r>
              <a:rPr lang="en-US" sz="3200" b="1" dirty="0"/>
              <a:t> – </a:t>
            </a:r>
            <a:r>
              <a:rPr lang="en-US" sz="3200" b="1" i="1" u="sng" dirty="0"/>
              <a:t>Rom 1:18-21</a:t>
            </a:r>
            <a:r>
              <a:rPr lang="en-US" sz="3200" b="1" dirty="0"/>
              <a:t> = God is Powerful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5. </a:t>
            </a:r>
            <a:r>
              <a:rPr lang="en-US" sz="3200" b="1" i="1" u="sng" dirty="0"/>
              <a:t>Psalm 19:1-4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There is nowhere in creation that God’s 			revelation does not speak or 				explain him; therefore, man is without 			</a:t>
            </a:r>
            <a:r>
              <a:rPr lang="en-US" sz="3200" b="1" u="sng" dirty="0"/>
              <a:t>excuse</a:t>
            </a:r>
            <a:r>
              <a:rPr lang="en-US" sz="3200" b="1" dirty="0"/>
              <a:t> (Rom 1:20).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3996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48617F5-838B-C6C4-F336-5B33D1CB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93CF3DF-2C6B-0ABB-10D8-F41A8D1EE1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E92169D-DF53-FA80-6626-3D9F7C6F3A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123971266"/>
      </p:ext>
    </p:extLst>
  </p:cSld>
  <p:clrMapOvr>
    <a:masterClrMapping/>
  </p:clrMapOvr>
  <p:transition spd="slow">
    <p:randomBar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248A0A1-767A-8D31-A7C1-96A1DB565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2278492-2B0F-BFF5-C5CA-82BBABF3DD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671DF81-BF89-F8E0-71CE-99BDA9D75A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How are Gentiles held accountable? (v 15)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9686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0735505-2DD3-68CD-6B3C-A57EFCF22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BBB4C1C-2500-943E-DE9E-917FE02FEF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5888055-5D40-604B-0C17-0B61F205B2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How are Gentiles held accountable? (v 15)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“the work of the law written in their </a:t>
            </a:r>
            <a:r>
              <a:rPr lang="en-US" sz="3200" b="1" i="1" u="sng" dirty="0"/>
              <a:t>hearts</a:t>
            </a:r>
            <a:r>
              <a:rPr lang="en-US" sz="3200" b="1" i="1" dirty="0"/>
              <a:t>, while 	    their </a:t>
            </a:r>
            <a:r>
              <a:rPr lang="en-US" sz="3200" b="1" i="1" u="sng" dirty="0"/>
              <a:t>conscience</a:t>
            </a:r>
            <a:r>
              <a:rPr lang="en-US" sz="3200" b="1" i="1" dirty="0"/>
              <a:t> also bears witness.”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50253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2D22607-02EB-43D9-0AAE-62E84FB48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3D160F3-9159-D84B-300B-93E782227A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0E41434-AD2B-C944-BE04-F8AFFCFAD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How are Gentiles held accountable? (v 15)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“the work of the law written in their </a:t>
            </a:r>
            <a:r>
              <a:rPr lang="en-US" sz="3200" b="1" i="1" u="sng" dirty="0"/>
              <a:t>hearts</a:t>
            </a:r>
            <a:r>
              <a:rPr lang="en-US" sz="3200" b="1" i="1" dirty="0"/>
              <a:t>, while 	    their </a:t>
            </a:r>
            <a:r>
              <a:rPr lang="en-US" sz="3200" b="1" i="1" u="sng" dirty="0"/>
              <a:t>conscience</a:t>
            </a:r>
            <a:r>
              <a:rPr lang="en-US" sz="3200" b="1" i="1" dirty="0"/>
              <a:t> also bears witness.”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- Man has an </a:t>
            </a:r>
            <a:r>
              <a:rPr lang="en-US" sz="3200" b="1" u="sng" dirty="0"/>
              <a:t>instinctive</a:t>
            </a:r>
            <a:r>
              <a:rPr lang="en-US" sz="3200" b="1" dirty="0"/>
              <a:t> sense of right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	    and wrong.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75251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A9F8421-188B-82AC-1CC7-1DB400F94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2D355CA-058F-4E18-3C8E-D47247A2CF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0B386C9-695D-B881-3DBC-32EC2A68FA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Our natural understanding of right &amp; wrong is 		received from being made in God's </a:t>
            </a:r>
            <a:r>
              <a:rPr lang="en-US" sz="3200" b="1" u="sng" dirty="0"/>
              <a:t>image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73938893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F86F7E8-0ADE-EF84-B98E-9ABEE4476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0A2B53C-9497-D953-40F5-E548FA3F71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073BD75-2C36-AA38-5C87-E678FDE42D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Conscience</a:t>
            </a:r>
            <a:r>
              <a:rPr lang="en-US" sz="3200" b="1" dirty="0"/>
              <a:t> - </a:t>
            </a:r>
            <a:r>
              <a:rPr lang="en-US" sz="3200" b="1" i="1" u="sng" dirty="0"/>
              <a:t>Rom 2:14-16</a:t>
            </a:r>
            <a:r>
              <a:rPr lang="en-US" sz="3200" b="1" dirty="0"/>
              <a:t> = God is Moral.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2. Our natural understanding of right &amp; wrong is 		received from being made in God's </a:t>
            </a:r>
            <a:r>
              <a:rPr lang="en-US" sz="3200" b="1" u="sng" dirty="0"/>
              <a:t>image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3. Conscience blends with Creation to help me 			understand God is </a:t>
            </a:r>
            <a:r>
              <a:rPr lang="en-US" sz="3200" b="1" u="sng" dirty="0"/>
              <a:t>MORAL</a:t>
            </a:r>
            <a:r>
              <a:rPr lang="en-US" sz="3200" b="1" dirty="0"/>
              <a:t>.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40655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C079C67-919D-D32D-9B0B-B03F9721E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56C878B-101D-EE38-CBCE-0DC44D9215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C7D282D-2BB7-C2CB-B00D-82864F4EF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Providence</a:t>
            </a:r>
            <a:r>
              <a:rPr lang="en-US" sz="3200" b="1" dirty="0"/>
              <a:t> – God is Good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08784803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BBF462-29D4-AB3D-E6DB-878FC1582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7CE7473-A502-F5D8-C969-BBA476B630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8EA965-7191-86EC-4E39-7B9D6EFCDB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* Two main questions that are asked:</a:t>
            </a:r>
          </a:p>
          <a:p>
            <a:pPr marL="76199" indent="0" algn="l">
              <a:buNone/>
            </a:pPr>
            <a:r>
              <a:rPr lang="en-US" sz="3200" b="1" dirty="0"/>
              <a:t>     1. Is the Bible from God? </a:t>
            </a:r>
            <a:endParaRPr lang="en-US" sz="3200" b="1" i="1" dirty="0"/>
          </a:p>
          <a:p>
            <a:pPr marL="76199" indent="0" algn="l">
              <a:buNone/>
            </a:pPr>
            <a:r>
              <a:rPr lang="en-US" sz="3200" b="1" dirty="0"/>
              <a:t>     2. Is our translation what God said?</a:t>
            </a:r>
          </a:p>
          <a:p>
            <a:pPr marL="76199" indent="0" algn="l">
              <a:buNone/>
            </a:pPr>
            <a:r>
              <a:rPr lang="en-US" sz="3200" b="1" dirty="0"/>
              <a:t>* Bigger questions at the heart of the issue:</a:t>
            </a:r>
          </a:p>
          <a:p>
            <a:pPr marL="76199" indent="0" algn="l">
              <a:buNone/>
            </a:pPr>
            <a:r>
              <a:rPr lang="en-US" sz="3200" b="1" dirty="0"/>
              <a:t>      1. Is there a God?</a:t>
            </a:r>
          </a:p>
          <a:p>
            <a:pPr marL="76199" indent="0" algn="l">
              <a:buNone/>
            </a:pPr>
            <a:r>
              <a:rPr lang="en-US" sz="3200" b="1" dirty="0"/>
              <a:t>      2. Has He made Himself known?</a:t>
            </a:r>
          </a:p>
          <a:p>
            <a:pPr marL="76199" indent="0" algn="l">
              <a:buNone/>
            </a:pPr>
            <a:r>
              <a:rPr lang="en-US" sz="3200" b="1" dirty="0">
                <a:solidFill>
                  <a:schemeClr val="tx1"/>
                </a:solidFill>
              </a:rPr>
              <a:t>* How did God’s words get from the 	 </a:t>
            </a:r>
          </a:p>
          <a:p>
            <a:pPr marL="76199" indent="0" algn="l">
              <a:buNone/>
            </a:pPr>
            <a:r>
              <a:rPr lang="en-US" sz="3200" b="1" dirty="0"/>
              <a:t>	mind </a:t>
            </a:r>
            <a:r>
              <a:rPr lang="en-US" sz="3200" b="1" dirty="0">
                <a:solidFill>
                  <a:schemeClr val="tx1"/>
                </a:solidFill>
              </a:rPr>
              <a:t>of God to the mind of man?</a:t>
            </a:r>
            <a:endParaRPr lang="en-US" sz="32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B01234-32D4-1FBD-0B02-60B0187E3B4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5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47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94DE77E-EA85-074E-9185-B097A327E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EE68F26-5B9C-515B-3953-48E14B5E66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967C687-A23C-7F7A-09AB-69CB303A17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Providence</a:t>
            </a:r>
            <a:r>
              <a:rPr lang="en-US" sz="3200" b="1" dirty="0"/>
              <a:t> – God is Good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Psalm 104:10-15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2. Acts 14:14-17 (People of Lystra praised Paul &amp; 			      Barnabas as gods.)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3. Matt 5:44-45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306850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1504C46-C518-A45E-83C2-A4D33D9AC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4412C4C-1E26-24B0-4561-1CC2A4F9B6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Revelation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62B2A4-116B-6745-93A9-00BF378B75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Providence</a:t>
            </a:r>
            <a:r>
              <a:rPr lang="en-US" sz="3200" b="1" dirty="0"/>
              <a:t> – God is Good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dirty="0"/>
              <a:t>   1. Psalm 104:10-15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2. Acts 14:14-17 (People of Lystra praised Paul &amp; 			      Barnabas as gods.)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3. Matt 5:44-45</a:t>
            </a:r>
          </a:p>
          <a:p>
            <a:pPr marL="76199" indent="0">
              <a:spcBef>
                <a:spcPts val="0"/>
              </a:spcBef>
              <a:buNone/>
            </a:pPr>
            <a:endParaRPr lang="en-US" sz="800" b="1" dirty="0"/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   4. Providence shows God is good; therefore, </a:t>
            </a:r>
          </a:p>
          <a:p>
            <a:pPr marL="76199" indent="0">
              <a:spcBef>
                <a:spcPts val="0"/>
              </a:spcBef>
              <a:buNone/>
            </a:pPr>
            <a:r>
              <a:rPr lang="en-US" sz="3200" b="1" dirty="0"/>
              <a:t>	natural disasters are the </a:t>
            </a:r>
            <a:r>
              <a:rPr lang="en-US" sz="3200" b="1" u="sng" dirty="0"/>
              <a:t>exception</a:t>
            </a:r>
            <a:r>
              <a:rPr lang="en-US" sz="3200" b="1" dirty="0"/>
              <a:t>, not the rule. </a:t>
            </a:r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200" b="1" dirty="0"/>
          </a:p>
          <a:p>
            <a:pPr marL="76199" indent="0">
              <a:spcBef>
                <a:spcPts val="0"/>
              </a:spcBef>
              <a:buNone/>
            </a:pPr>
            <a:endParaRPr lang="en" sz="36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</p:spTree>
    <p:extLst>
      <p:ext uri="{BB962C8B-B14F-4D97-AF65-F5344CB8AC3E}">
        <p14:creationId xmlns:p14="http://schemas.microsoft.com/office/powerpoint/2010/main" val="219888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F120DCA-913D-006A-D8AD-6546E2E24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17D5458-8B7C-3712-F434-DBAD514388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ECA0E46-A6F6-6324-BB19-98AD93226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74CDB95-4C94-4058-4092-A761C1FD260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4727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F6BD7E9-9EA3-75D1-315E-9CA952B8C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5644B33-C5BF-2DAF-BCB1-B75534F5B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72BBB81-4D30-3B5A-F53B-6A58EFAA8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By these 3 means of General Revelation,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mankind all over the earth innately recognizes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there is a Deity that is Powerful, Moral, &amp; Good.</a:t>
            </a:r>
          </a:p>
          <a:p>
            <a:pPr>
              <a:buClr>
                <a:srgbClr val="FF7C31"/>
              </a:buClr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A6A37B2-9A83-96C3-2B87-136579AE92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8922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F54A38-431D-5570-B401-D433E068F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5C8748D-0F99-638C-E8DB-BF87E02A69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D443B5D-3AC9-CE4D-EF37-AC3B7D6FAE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CF369F6-0231-2F29-68F3-EEAE979B85A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7725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CC56A05-6BCE-33F8-C602-CEB2530D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AB71829-56D0-F98B-0489-7445E25245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96B49F2-6908-78CD-1B11-E4B7CC5DD8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1. Through </a:t>
            </a:r>
            <a:r>
              <a:rPr lang="en-US" sz="3200" b="1" i="1" dirty="0"/>
              <a:t>creation</a:t>
            </a:r>
            <a:r>
              <a:rPr lang="en-US" sz="3200" b="1" dirty="0"/>
              <a:t>, I might </a:t>
            </a:r>
            <a:r>
              <a:rPr lang="en-US" sz="3200" b="1" u="sng" dirty="0"/>
              <a:t>falsely</a:t>
            </a:r>
            <a:r>
              <a:rPr lang="en-US" sz="3200" b="1" dirty="0"/>
              <a:t> assume with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natural disasters, disease, death that this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powerful deity is also cruel &amp; unfair.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 	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EC3271E-9C42-5174-5559-47F09962EC6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0504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E3C5907-4725-E0D7-8DC9-1B764D4BF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C098AF3-B0C3-BFC5-E92D-F59CA5DDAD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670BFE-A74E-1617-C820-E342F4F8EE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1. Through </a:t>
            </a:r>
            <a:r>
              <a:rPr lang="en-US" sz="3200" b="1" i="1" dirty="0"/>
              <a:t>creation</a:t>
            </a:r>
            <a:r>
              <a:rPr lang="en-US" sz="3200" b="1" dirty="0"/>
              <a:t>, I might </a:t>
            </a:r>
            <a:r>
              <a:rPr lang="en-US" sz="3200" b="1" u="sng" dirty="0"/>
              <a:t>falsely</a:t>
            </a:r>
            <a:r>
              <a:rPr lang="en-US" sz="3200" b="1" dirty="0"/>
              <a:t> assume with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natural disasters, disease, death that this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powerful deity is also cruel &amp; unfair.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 	a. BTW, never let </a:t>
            </a:r>
            <a:r>
              <a:rPr lang="en-US" sz="3200" b="1" u="sng" dirty="0"/>
              <a:t>circumstances</a:t>
            </a:r>
            <a:r>
              <a:rPr lang="en-US" sz="3200" b="1" dirty="0"/>
              <a:t> develop your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theology.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27A389C-D3DB-04C6-0C58-E89F65E3FA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410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02B63F7-FE36-4171-CA74-35F98B6FA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F81BB9A-7FEF-3427-35A6-25AC0E2258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270DEF2-EAF2-457B-34C1-86598BA430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1. Through </a:t>
            </a:r>
            <a:r>
              <a:rPr lang="en-US" sz="3200" b="1" i="1" dirty="0"/>
              <a:t>creation</a:t>
            </a:r>
            <a:r>
              <a:rPr lang="en-US" sz="3200" b="1" dirty="0"/>
              <a:t>, I might </a:t>
            </a:r>
            <a:r>
              <a:rPr lang="en-US" sz="3200" b="1" u="sng" dirty="0"/>
              <a:t>falsely</a:t>
            </a:r>
            <a:r>
              <a:rPr lang="en-US" sz="3200" b="1" dirty="0"/>
              <a:t> assume with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natural disasters, disease, death that this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powerful deity is also cruel &amp; unfair.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b. Rom 1:18-25 - We could suppress the truth &amp;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worship the creature ("mother nature" or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self) rather than the Creator.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AC93171-B035-E46B-AB53-0F216DC113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20920202"/>
      </p:ext>
    </p:extLst>
  </p:cSld>
  <p:clrMapOvr>
    <a:masterClrMapping/>
  </p:clrMapOvr>
  <p:transition spd="slow">
    <p:wip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A1F1DF5-9841-00D5-9157-36ABCA965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3C00C0B-0B9D-113F-2FEE-913141D113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045930F-336B-9609-EDCB-CA9A5D6A72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2. My </a:t>
            </a:r>
            <a:r>
              <a:rPr lang="en-US" sz="3200" b="1" i="1" dirty="0"/>
              <a:t>conscience</a:t>
            </a:r>
            <a:r>
              <a:rPr lang="en-US" sz="3200" b="1" dirty="0"/>
              <a:t> could become seared by life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(1 Tim 4:2) where I don't have a proper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understanding of morality or a moral God.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0683D08-171A-9D82-EC70-434DF90FB33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10434100"/>
      </p:ext>
    </p:extLst>
  </p:cSld>
  <p:clrMapOvr>
    <a:masterClrMapping/>
  </p:clrMapOvr>
  <p:transition spd="slow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3836911-DA99-7FEF-51EE-B0ACDE13B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EACF9D-8F55-FE36-0EC8-FAC54725AA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185CC9B-5F77-185D-01A8-BDF12AF31C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Nevertheless, Man is incapable of identifying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specifically</a:t>
            </a:r>
            <a:r>
              <a:rPr lang="en-US" sz="3200" b="1" dirty="0"/>
              <a:t> who God is at this point.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3. Because creation is cursed, my life &amp; world might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not </a:t>
            </a:r>
            <a:r>
              <a:rPr lang="en-US" sz="3200" b="1" u="sng" dirty="0"/>
              <a:t>taste</a:t>
            </a:r>
            <a:r>
              <a:rPr lang="en-US" sz="3200" b="1" dirty="0"/>
              <a:t> much of God's good </a:t>
            </a:r>
            <a:r>
              <a:rPr lang="en-US" sz="3200" b="1" i="1" dirty="0"/>
              <a:t>providence</a:t>
            </a:r>
            <a:r>
              <a:rPr lang="en-US" sz="3200" b="1" dirty="0"/>
              <a:t>.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8E53CE7-8964-DCBA-6690-427994E0F6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8092440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71E15DE-3048-ABB1-634B-054363D4E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C529B6-7918-E416-47DC-9265855DB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47B29F-EC48-3DDB-122A-0684D4D16C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6854E4D-E0BB-79DE-D2F5-6AA389B5AC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6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916817"/>
      </p:ext>
    </p:extLst>
  </p:cSld>
  <p:clrMapOvr>
    <a:masterClrMapping/>
  </p:clrMapOvr>
  <p:transition spd="slow">
    <p:randomBar dir="vert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0E0181-2FAC-E4B0-F829-322A53D0B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996478A-279A-EF36-2B7B-EB140FB3FB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BC3B20-FD88-7781-947D-B48288CE7C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Therefore, I need more -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EB84902-59CF-51B7-8AFB-69CE1EC34F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0149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FB0B4CB-2332-D438-54D1-A152173B6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FC2E50A-9A06-40D5-3023-D20C34A567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81F9245-AC98-AF1A-40F1-919E50F14D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Therefore, I need more - a </a:t>
            </a:r>
            <a:r>
              <a:rPr lang="en-US" sz="3200" b="1" u="sng" dirty="0"/>
              <a:t>Special</a:t>
            </a:r>
            <a:r>
              <a:rPr lang="en-US" sz="3200" b="1" dirty="0"/>
              <a:t> revelation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answers how through Christ, God redeems my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soul, transforms my life, pours his goodness on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me, and will restore a new creation.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D49E4F7-2B3D-13A9-CB29-D913F081EB0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4441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376B115-565C-8FE5-80FB-D1B4B5220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064085D-5767-E018-0586-8360658575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8E3B2C8-6A59-E46F-EC37-66981E2ED4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Therefore, I need more - a </a:t>
            </a:r>
            <a:r>
              <a:rPr lang="en-US" sz="3200" b="1" u="sng" dirty="0"/>
              <a:t>Special</a:t>
            </a:r>
            <a:r>
              <a:rPr lang="en-US" sz="3200" b="1" dirty="0"/>
              <a:t> revelation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answers how through Christ, God redeems my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soul, transforms my life, pours his goodness on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me, and will restore a new creation.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* Christian, you have the </a:t>
            </a:r>
            <a:r>
              <a:rPr lang="en-US" sz="3200" b="1" u="sng" dirty="0"/>
              <a:t>advantage</a:t>
            </a:r>
            <a:r>
              <a:rPr lang="en-US" sz="3200" b="1" dirty="0"/>
              <a:t>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in your witness!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8D20E33-3BA1-6FFC-CB80-B93C86CE9A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5739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B84898-8BED-3238-2143-DD7024B10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7B8A38A-9E34-4202-C4B6-6C3A05FC58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1B3F567-04E8-A099-9E1A-9AC0916E9F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FF7C31"/>
              </a:buClr>
            </a:pPr>
            <a:r>
              <a:rPr lang="en-US" sz="3200" b="1" dirty="0"/>
              <a:t> Therefore, I need more - a </a:t>
            </a:r>
            <a:r>
              <a:rPr lang="en-US" sz="3200" b="1" u="sng" dirty="0"/>
              <a:t>Special</a:t>
            </a:r>
            <a:r>
              <a:rPr lang="en-US" sz="3200" b="1" dirty="0"/>
              <a:t> revelation that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answers how through Christ, God redeems my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soul, transforms my life, pours his goodness on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me, and will restore a new creation.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* Christian, you have the </a:t>
            </a:r>
            <a:r>
              <a:rPr lang="en-US" sz="3200" b="1" u="sng" dirty="0"/>
              <a:t>advantage</a:t>
            </a:r>
            <a:r>
              <a:rPr lang="en-US" sz="3200" b="1" dirty="0"/>
              <a:t>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in your witness!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* Man's fulfillment is not found in the creation, </a:t>
            </a:r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		but in the </a:t>
            </a:r>
            <a:r>
              <a:rPr lang="en-US" sz="3200" b="1" u="sng" dirty="0"/>
              <a:t>Creator</a:t>
            </a:r>
            <a:r>
              <a:rPr lang="en-US" sz="3200" b="1" dirty="0"/>
              <a:t>!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494BB1E-C3C5-DBA2-7550-DE9B0170EA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5522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E962C89-B408-B985-6DFF-7DDBCA251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65E4630-1ECF-98F7-BEB8-C0F3CE63EA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15A3D0A-7170-5310-A12B-2922ECA761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19 -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75B2D0-8226-5E3E-B67A-469FC7F74D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46798947"/>
      </p:ext>
    </p:extLst>
  </p:cSld>
  <p:clrMapOvr>
    <a:masterClrMapping/>
  </p:clrMapOvr>
  <p:transition spd="slow">
    <p:randomBar dir="vert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DF595A9-C79F-C4C6-6B85-58EA927F4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E85745-F9DA-9EFF-E9C0-780361C7B1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59ED632-ABEA-1635-B83A-4C4A76B9B0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19 - The </a:t>
            </a:r>
            <a:r>
              <a:rPr lang="en-US" sz="3200" b="1" i="1" dirty="0"/>
              <a:t>structure</a:t>
            </a:r>
            <a:r>
              <a:rPr lang="en-US" sz="3200" b="1" dirty="0"/>
              <a:t> of this psalm lays out that there is more than creation, conscience, and providence that is necessary to understand God.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</a:t>
            </a:r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79B8F00-2A9B-A3DF-7EB7-73BFE92A37B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2520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102890-4731-0171-EAB7-2D8E40E98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4E8376A-56F9-D7B6-B360-AEC029CC9C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E404197-C04A-9C23-64EC-BE2BBB8F2F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19 - The </a:t>
            </a:r>
            <a:r>
              <a:rPr lang="en-US" sz="3200" b="1" i="1" dirty="0"/>
              <a:t>structure</a:t>
            </a:r>
            <a:r>
              <a:rPr lang="en-US" sz="3200" b="1" dirty="0"/>
              <a:t> of this psalm lays out that there is more than creation, conscience, and providence that is necessary to understand God.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19:1-6 = General Revelation - God is powerful, 							moral, &amp; good.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</a:t>
            </a:r>
          </a:p>
          <a:p>
            <a:pPr lvl="0">
              <a:buClr>
                <a:srgbClr val="FF7C31"/>
              </a:buClr>
            </a:pPr>
            <a:endParaRPr lang="en-US" sz="3200" b="1" dirty="0"/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A44FD8B-AC7C-2981-7869-DEDF2603CF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5844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ECAF23-58FE-BBA1-85A4-B1D459517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F770487-68E9-DAC9-E8A7-AD419F6492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F447658-CA67-35D7-673C-3CD47B80D7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 19: 7-14 = Special Revelation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495B8FA-74C8-0ABD-A056-CCEB6A4F5EE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66259561"/>
      </p:ext>
    </p:extLst>
  </p:cSld>
  <p:clrMapOvr>
    <a:masterClrMapping/>
  </p:clrMapOvr>
  <p:transition spd="slow">
    <p:wip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B961BC7-8938-799E-788C-D71B18178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8963F47-8604-FEDB-6731-C1EDDAE2FF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84DDD3B-BD4C-F620-D639-6C10B83E18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 19: 7-14 = Special Revelation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7-9 - This Creator has laws, precepts, &amp; 				commands.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24CD0A1-D921-C345-EC09-06BBE8719F0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6630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EA0FBE7-058C-39A1-7AFC-15A0BD9EC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757748D-5AA1-43F4-44F3-7AE4F33903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D1071EB-597D-5E22-09E1-5F9A5E62D9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 19: 7-14 = Special Revelation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7-9 - This Creator has laws, precepts, &amp; 				commands.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10-11 - The law of God is greatly to be desired 			&amp; reaps reward.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B9EC945-9306-E7E0-603E-78B691EA217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1337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8CA736-B4E4-4D50-86EB-8FBC3F22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5BF2ADA-96D2-7646-8796-4F48616929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5B986-C234-7DB7-E08F-261E39BD0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1716FC-AAB0-1527-1826-1E6208B71A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7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8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C8AE323-C92E-BC44-3D17-35D6BBCED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7D10AE7-CFAE-7F72-7587-FE5613E916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85E2AFC-867B-6BC1-55A9-68651BCA6A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     19: 7-14 = Special Revelation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7-9 - This Creator has laws, precepts, &amp; 				commands.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10-11 - The law of God is greatly to be desired 			&amp; reaps reward.</a:t>
            </a:r>
          </a:p>
          <a:p>
            <a:pPr marL="76199" lvl="0" indent="0">
              <a:buClr>
                <a:srgbClr val="FF7C31"/>
              </a:buClr>
              <a:buNone/>
            </a:pPr>
            <a:r>
              <a:rPr lang="en-US" sz="3200" b="1" dirty="0"/>
              <a:t>	v 14 - My words must be acceptable to my 			 Creator, so there must be more revelation 		of my Creator through </a:t>
            </a:r>
            <a:r>
              <a:rPr lang="en-US" sz="3200" b="1" u="sng" dirty="0"/>
              <a:t>words</a:t>
            </a:r>
            <a:r>
              <a:rPr lang="en-US" sz="3200" b="1" dirty="0"/>
              <a:t>.</a:t>
            </a:r>
          </a:p>
          <a:p>
            <a:pPr marL="76199" lvl="0" indent="0">
              <a:buClr>
                <a:srgbClr val="FF7C31"/>
              </a:buClr>
              <a:buNone/>
            </a:pPr>
            <a:endParaRPr lang="en-US" sz="3200" b="1" dirty="0"/>
          </a:p>
          <a:p>
            <a:pPr lvl="0">
              <a:buClr>
                <a:srgbClr val="FF7C31"/>
              </a:buClr>
            </a:pPr>
            <a:endParaRPr lang="en-US" sz="3200" b="1" dirty="0"/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8929E2-DAB8-77F5-9FD5-5963FD9D6D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0971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535976B-C33B-125C-4436-88D57C1C4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12AEC6-77BE-ECA5-67D4-962DDEA188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31D4C88-50EA-C113-7991-E8E9C50B2F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  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¿ How can I know the laws and will of God? </a:t>
            </a:r>
          </a:p>
          <a:p>
            <a:pPr>
              <a:buNone/>
            </a:pP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/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CF63E47-7BCF-E728-3076-0C8538EE420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05131669"/>
      </p:ext>
    </p:extLst>
  </p:cSld>
  <p:clrMapOvr>
    <a:masterClrMapping/>
  </p:clrMapOvr>
  <p:transition spd="slow">
    <p:randomBar dir="vert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58B3B6-A95B-88AC-D450-AFD0DAB7D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978E813-4A5F-4C11-5C61-4CE2C69012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C9E1247-B637-2DFD-58CA-DED18B789C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FF7C31"/>
              </a:buClr>
            </a:pPr>
            <a:r>
              <a:rPr lang="en-US" sz="3200" b="1" dirty="0"/>
              <a:t> PSALM 19 </a:t>
            </a:r>
          </a:p>
          <a:p>
            <a:pPr marL="0" marR="0">
              <a:lnSpc>
                <a:spcPct val="150000"/>
              </a:lnSpc>
              <a:buNone/>
            </a:pPr>
            <a:r>
              <a:rPr lang="en-US" sz="3200" b="1" dirty="0"/>
              <a:t>     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¿ How can I know the laws and will of God? </a:t>
            </a:r>
          </a:p>
          <a:p>
            <a:pPr>
              <a:buNone/>
            </a:pP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He has to reveal his law &amp; will more </a:t>
            </a:r>
          </a:p>
          <a:p>
            <a:pPr>
              <a:buNone/>
            </a:pPr>
            <a:r>
              <a:rPr lang="en-US" sz="32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</a:t>
            </a:r>
            <a:r>
              <a:rPr lang="en-US" sz="3200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specifically</a:t>
            </a:r>
            <a:r>
              <a:rPr lang="en-US" sz="3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me. </a:t>
            </a: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FF7C31"/>
              </a:buClr>
            </a:pPr>
            <a:endParaRPr lang="en-US" sz="3200" b="1" dirty="0"/>
          </a:p>
          <a:p>
            <a:pPr>
              <a:buClr>
                <a:srgbClr val="FF7C31"/>
              </a:buClr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lang="en-US" sz="800" b="1" dirty="0"/>
          </a:p>
          <a:p>
            <a:pPr marL="76199" indent="0">
              <a:buClr>
                <a:srgbClr val="FF7C31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rgbClr val="FF7C31"/>
              </a:buClr>
              <a:buNone/>
            </a:pPr>
            <a:endParaRPr lang="en-US" sz="3200" b="1" dirty="0"/>
          </a:p>
          <a:p>
            <a:pPr marL="76199" indent="0">
              <a:buClr>
                <a:srgbClr val="FF7C31"/>
              </a:buClr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9ACA62-53BA-35D5-22CC-0D70A4130E0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3155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527E7D2D-366D-6641-F06D-DDA38E0B5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3DB105EB-BACF-5E9B-5153-83C01811D26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General Revelation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74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872070-A07E-3309-593C-BFD39EB8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93482-EC5D-1F14-87FC-0375B25F47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7ADAA7-F337-4A0B-FFC1-428D8A26D4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800" b="1" dirty="0"/>
              <a:t> </a:t>
            </a:r>
          </a:p>
          <a:p>
            <a:pPr marL="76199" indent="0" algn="l">
              <a:buNone/>
            </a:pPr>
            <a:r>
              <a:rPr lang="en-US" sz="3200" b="1" dirty="0"/>
              <a:t>2. </a:t>
            </a:r>
            <a:r>
              <a:rPr lang="en-US" sz="3200" b="1" dirty="0">
                <a:solidFill>
                  <a:srgbClr val="FF7C31"/>
                </a:solidFill>
              </a:rPr>
              <a:t>INSPIRATION</a:t>
            </a:r>
            <a:r>
              <a:rPr lang="en-US" sz="3200" b="1" dirty="0"/>
              <a:t> - God “</a:t>
            </a:r>
            <a:r>
              <a:rPr lang="en-US" sz="3200" b="1" u="sng" dirty="0"/>
              <a:t>breathed</a:t>
            </a:r>
            <a:r>
              <a:rPr lang="en-US" sz="3200" b="1" dirty="0"/>
              <a:t> out” His message </a:t>
            </a:r>
          </a:p>
          <a:p>
            <a:pPr marL="76199" indent="0" algn="l">
              <a:buNone/>
            </a:pPr>
            <a:r>
              <a:rPr lang="en-US" sz="3200" b="1" dirty="0"/>
              <a:t>	to human authors who wrote it down.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FF0224-E938-105C-5A78-AF80E89914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8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2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B5DFE1-208B-E0D9-EBDE-7C17283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5A2290-8258-0FF5-0AA4-EB0B409F43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CEC6A5-118A-1CB5-AC6D-7D7407B72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09DEE7-F7E2-0941-797E-466FCD09F9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>
                <a:solidFill>
                  <a:srgbClr val="FFFFFF"/>
                </a:solidFill>
              </a:rPr>
              <a:pPr defTabSz="1219170">
                <a:buClr>
                  <a:srgbClr val="000000"/>
                </a:buClr>
              </a:pPr>
              <a:t>9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7946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12336</TotalTime>
  <Words>3069</Words>
  <Application>Microsoft Office PowerPoint</Application>
  <PresentationFormat>On-screen Show (4:3)</PresentationFormat>
  <Paragraphs>509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3" baseType="lpstr">
      <vt:lpstr>Aptos</vt:lpstr>
      <vt:lpstr>Arial</vt:lpstr>
      <vt:lpstr>Arvo</vt:lpstr>
      <vt:lpstr>Calibri</vt:lpstr>
      <vt:lpstr>Cambria</vt:lpstr>
      <vt:lpstr>Roboto</vt:lpstr>
      <vt:lpstr>Roboto Condensed</vt:lpstr>
      <vt:lpstr>Roboto Condensed Light</vt:lpstr>
      <vt:lpstr>Times New Roman</vt:lpstr>
      <vt:lpstr>Salerio template</vt:lpstr>
      <vt:lpstr>How We Got  Our Bible - General Revelation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General Revelation 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How We Got  Our Bible - General Revelation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- General Revelation </dc:title>
  <dc:creator>Paul Vanaman</dc:creator>
  <cp:lastModifiedBy>MRMS Admin</cp:lastModifiedBy>
  <cp:revision>52</cp:revision>
  <dcterms:created xsi:type="dcterms:W3CDTF">2025-05-21T17:34:18Z</dcterms:created>
  <dcterms:modified xsi:type="dcterms:W3CDTF">2026-02-06T18:11:54Z</dcterms:modified>
</cp:coreProperties>
</file>