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63" r:id="rId2"/>
  </p:sldMasterIdLst>
  <p:notesMasterIdLst>
    <p:notesMasterId r:id="rId60"/>
  </p:notesMasterIdLst>
  <p:sldIdLst>
    <p:sldId id="257" r:id="rId3"/>
    <p:sldId id="7172" r:id="rId4"/>
    <p:sldId id="7173" r:id="rId5"/>
    <p:sldId id="7174" r:id="rId6"/>
    <p:sldId id="7267" r:id="rId7"/>
    <p:sldId id="7268" r:id="rId8"/>
    <p:sldId id="7186" r:id="rId9"/>
    <p:sldId id="7187" r:id="rId10"/>
    <p:sldId id="7257" r:id="rId11"/>
    <p:sldId id="7188" r:id="rId12"/>
    <p:sldId id="7258" r:id="rId13"/>
    <p:sldId id="7263" r:id="rId14"/>
    <p:sldId id="7272" r:id="rId15"/>
    <p:sldId id="7273" r:id="rId16"/>
    <p:sldId id="7264" r:id="rId17"/>
    <p:sldId id="7274" r:id="rId18"/>
    <p:sldId id="7259" r:id="rId19"/>
    <p:sldId id="7279" r:id="rId20"/>
    <p:sldId id="7339" r:id="rId21"/>
    <p:sldId id="7340" r:id="rId22"/>
    <p:sldId id="7341" r:id="rId23"/>
    <p:sldId id="7266" r:id="rId24"/>
    <p:sldId id="7281" r:id="rId25"/>
    <p:sldId id="7282" r:id="rId26"/>
    <p:sldId id="7280" r:id="rId27"/>
    <p:sldId id="7283" r:id="rId28"/>
    <p:sldId id="7284" r:id="rId29"/>
    <p:sldId id="7285" r:id="rId30"/>
    <p:sldId id="7286" r:id="rId31"/>
    <p:sldId id="7287" r:id="rId32"/>
    <p:sldId id="7288" r:id="rId33"/>
    <p:sldId id="7289" r:id="rId34"/>
    <p:sldId id="7290" r:id="rId35"/>
    <p:sldId id="7291" r:id="rId36"/>
    <p:sldId id="7292" r:id="rId37"/>
    <p:sldId id="7298" r:id="rId38"/>
    <p:sldId id="7302" r:id="rId39"/>
    <p:sldId id="7304" r:id="rId40"/>
    <p:sldId id="7305" r:id="rId41"/>
    <p:sldId id="7303" r:id="rId42"/>
    <p:sldId id="7306" r:id="rId43"/>
    <p:sldId id="7307" r:id="rId44"/>
    <p:sldId id="7344" r:id="rId45"/>
    <p:sldId id="7308" r:id="rId46"/>
    <p:sldId id="7313" r:id="rId47"/>
    <p:sldId id="7314" r:id="rId48"/>
    <p:sldId id="7315" r:id="rId49"/>
    <p:sldId id="7316" r:id="rId50"/>
    <p:sldId id="7317" r:id="rId51"/>
    <p:sldId id="7318" r:id="rId52"/>
    <p:sldId id="7319" r:id="rId53"/>
    <p:sldId id="7321" r:id="rId54"/>
    <p:sldId id="7343" r:id="rId55"/>
    <p:sldId id="7322" r:id="rId56"/>
    <p:sldId id="7323" r:id="rId57"/>
    <p:sldId id="7324" r:id="rId58"/>
    <p:sldId id="7333" r:id="rId5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74"/>
    <p:restoredTop sz="94643"/>
  </p:normalViewPr>
  <p:slideViewPr>
    <p:cSldViewPr snapToGrid="0">
      <p:cViewPr varScale="1">
        <p:scale>
          <a:sx n="94" d="100"/>
          <a:sy n="94" d="100"/>
        </p:scale>
        <p:origin x="208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61" Type="http://schemas.openxmlformats.org/officeDocument/2006/relationships/presProps" Target="pres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CD188-DE06-B24D-9D55-936ED0FC1C62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17D59-DAAA-2A48-9367-F21951742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7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8C69E8B-A3E9-2C5B-016D-7519AF698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602B71B-FFD0-CDBD-F659-B64A101DD0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7EC811D-19E9-CBE0-8C98-E6D72D7E3B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0960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35E8C86-BC79-D8DF-D1CD-D52D4024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B6633E-7C4A-BA06-B1E1-BB1B9D64E5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6197660-D937-4638-5E68-8526BD2891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0365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D0F6CC2-7B51-C339-A7B3-A0E9988E4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33F8DC9-4744-816C-B2FB-A6D7289612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9D8D5DC-54BA-968C-B46A-05F113A17D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54161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845CF8-B40B-0EE2-1C65-A916083E4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0493AEA-602A-FA32-7CDE-0BA8E02F6F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984A94F-092F-4F15-17B0-CE2E3885DB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2540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2A46E46-86AB-2010-E17E-500085A57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726CAA-AEC2-308C-390E-29746D8AEB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103948A-FC1F-4EE9-6FED-7BC0A92108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21153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0355F8-0310-79B3-EF1C-3FEE625FF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BB715C4-889A-95C4-9F3D-38F2317CCD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61FF170-528E-84FA-F6AF-EBBF678B42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689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E9EE626-13DD-032D-28D2-3AC66CCF8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882BBCF-52C4-7E8A-C1FA-C45F8F7A30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4A76D47-2132-D2C5-C51D-85D129A248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95652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192761B-4718-49BE-EF1B-A33BBA086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284B2FA-BC67-D8E2-DCCB-FB2442CBA8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116CB1F-5299-FCC7-A4DC-88977C5667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62650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C846BAD-496D-9408-852A-851C07CC8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89A8D0C-88FD-AE65-60CE-8093A050B9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A8FD093-01B1-3C48-23F8-4AB511C662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97025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B92B8B7-77A1-48A9-9760-93934757A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202E414-0F61-4513-D85B-338AA49E58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5DEDA06-81E7-1E1C-EF6C-9FCBAD9143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6010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932C331-42B4-68FC-3A0E-FCC016E56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52C0FCC-D50E-0233-3310-7EE5952EF1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69CC26-4BF9-47B3-3C90-106503C17D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46904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758A4D5-2E9D-54A9-811D-6D1F34919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09BF5DA-715A-68CB-7E3C-940C181458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037FC48-A914-0513-91F6-67C36D2CA1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43660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54E1D9F-0485-94C5-80A6-A28071D33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3E40192-9F9F-6855-2EA9-0C0C56F0A3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C81862-2279-5925-A7E4-EC6425610F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67863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8D2D3D8-73FD-348D-06D8-ED55DE70C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15798FB-DD61-7322-505C-94F1E2779D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CC48406-9632-8442-7C62-B95B4B4771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48168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57A8C39-1A31-4949-F32D-66D3367B8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AB5015A-34BB-717F-D5FB-B812300C48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1F49EF6-A66A-75A7-EC4D-39DFCF8ACB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93030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35A8210-23C4-01FE-3F6C-6A47059B4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15A6861-6A1D-AC43-4967-1F740FA843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88BAFE-ED90-34D8-340A-0EDC143A03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2689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D2D0621-CC31-3515-AF89-27E02F35B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55D7E52-6A25-4F6A-F6D6-EC15F2FB89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DCD444D-B069-E2E4-2135-7A5964073A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06360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1869DF2-B758-7B23-1FAD-ED3CA78A8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14B8599-CC44-432E-7D33-B09E540EB5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E79DC4E-C203-B08F-D89C-FE2BB430F2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86085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2F29E92-CB36-6D66-29CA-8CD00BF93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0966F30-F02F-F83E-60CD-8B4FC2661B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2E19BBA-4A04-2C85-41E7-6ADAB8A10F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59446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25FBA72-BDB8-33AE-3B1F-2286B3D20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70AAF4C-0450-EA3B-A4CC-21496E8028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CA4AF15-47BC-3D67-3278-B5F8DFC9D4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22210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DA51EF1-C79B-A697-8C45-902D3D9DA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9D0C509-64F5-61ED-77C8-0F07B8509F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6AF2086-0F68-62EA-7C3E-D5C881B9FF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8830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741C108-2258-3998-0E4B-A61994EB4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BB876A4-6C7A-E5A4-56D4-E6716468A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A4C8A9-40BD-6AC6-F8F9-EE51AF502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429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2E22141-34FC-8E3D-734F-C269C4882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0EB6130-8E44-E75C-8B90-B5A96ED249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58F52C3-ABCE-6B8D-50C3-AED5006F40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55793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9717AF0-F6F6-EFFC-5DBB-87D981CE4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C4D9D80-4ECB-9814-03C2-43186EB43F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1A590D0-CF8D-F992-98A5-ED91F1F32C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5305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274D4BB-0CF2-47C2-D01A-658C4368D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3AED60C-D761-FFE2-F35A-1F7AC95ED6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291D78E-5992-72D4-F8B7-6DEFB4C924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72882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F1E5188-97F3-A459-EE21-43645D303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43696E4-6DE6-F2CC-109F-AC708D6C62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0E7D1E4-2CF1-85CA-8FE3-F742B2E426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85154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026BBDD-03D8-A2E0-5AB8-E4C60A344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160D1E7-5843-73D5-ABB9-E24AB0B0CE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868101B-E343-D9DA-D213-3E8CAD30E0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69821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C78D6E5-9D05-BEE4-A389-B048F118C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D6F8FFD-8598-7E21-C569-DD3D216142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8EBC8F-4BA6-9E63-3AC2-54FF4D795C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426178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8B5AF0-0485-4DC8-5B6F-2323604AD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DB1F177-4E40-EAE4-2337-149C4F376C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24E87CF-2B29-C64C-CD6D-E3E0732DAD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7706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1EB2791-3301-6D1A-F869-77BF17085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A28E0F4-12FE-D6E3-7434-0C3DCCBAC7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FCD85D6-2835-878F-62F3-3714BFE8ED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651084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82FCB2C-89AE-3853-6C81-728C8942F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0D89605-757C-3187-32EA-A647BA43A0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440243C-926B-D8B2-9655-334F70D017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00598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80867AC-7606-6E09-765B-5BA93F929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5BD1EA0-FA8D-8108-0778-478141ED05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05726E4-E6BC-A288-C83D-68405CA270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3855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1A8A155-1B4A-A113-144A-3A453E580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DC9CCF8-215D-4270-8F84-D739ECCEEB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FE7CDE-7DDD-01B6-98BC-5DA06C0F65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10890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B8A96C3-7693-6FD3-F596-0C640473D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93066C4-29F0-E127-1A30-7B0A183DDC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C6ABF7D-3894-1461-DD3A-15911593AA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25593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38B93EC-4CDB-0D15-F9CF-A85E2FDCA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406E810-48D5-FFF6-847C-AB0707C74F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D0737BE-6FEC-28D4-A689-02CC91C2DC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5092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F38FC21-2FBF-58EB-4817-932107FE0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AEC456E-421A-4C6F-8BB4-68047538ED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17A65D1-F726-7A77-D857-89F66B1434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29857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9427881-A5B7-3A0B-29D6-F0401740F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9D1014-1A8F-F2B7-20D8-BA580EA3AA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D500459-085A-97C5-86D0-D8290F4929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47510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9FADA95-D3B9-5F29-F83B-DD8C800A0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70A3BC9-0C83-0B8A-C9CA-B2F182F80C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6459F3E-B7FE-7A08-49F1-F28DD0F2D3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07321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96817E-D3ED-34A6-2387-8A195D5B1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F354C0C-9AAC-11F5-D474-9B3F2DFC2A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24FCF0A-EAE6-53EF-3AAC-5EBB052BEA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780915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2FAC885-B32B-9411-FF8C-F772D7FA6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8FF619B-0A67-EACA-AB80-74FC805B54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42A8462-4A65-9AF4-2966-0C601C11FC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510587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33E2EB7-DF42-FE1A-2E94-92E74AE55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065B47F-E3E0-7630-4165-578ECDA2EA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DA122D3-A6AE-B715-A2D9-3A116469F4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23216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BDC3207-64E3-D138-4466-7691B627D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8F8A25F-DC15-2D94-E94E-A2DFE7C339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46511A5-4CE3-21B2-5E49-EE7B667AD3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40810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FC71215-0C8A-65C2-B838-ECCD378A7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9690EFC-270C-2288-E396-8CF2B89189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F2B13D1-81BF-62A6-C4DB-F1164FF5A5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6201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5426567-CEDD-DA63-102C-42C461246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856A5CE-559E-B004-0596-DDB8CA263A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C670B9C-6561-A1C2-42BD-0378AF756A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072207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0C8586-171A-2BCC-70A3-55A23C414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B6AC440-4C08-AD85-08F9-58A45A1DB4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AEC6595-AD13-5594-AA16-1EFE7A0577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264519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5190710-9EC0-9642-CDA2-7DB29227F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7A8511F-EE3E-7730-0269-8E31B5E076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BE90A93-9506-0855-AA90-8CF1995049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849181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9CC2D13-74DE-DC46-7E98-B4B003E41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25A5490-8411-A9B5-2BEA-DC265BFEE1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6ADF0D5-755B-97EA-BC1A-5E6D298A2C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8164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BBD8214-C368-2B73-517B-1AA06D78C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0522859-C87D-A256-41A1-4BF459963E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702959E-B6C9-9AB2-1ACA-45A1F238B6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175716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33BE5C0-F39B-DDD5-C64D-8EE457C25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F09282B-2DF0-4F4F-C5DF-1A57B5B7CD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4DFCC0D-9C5B-4DEB-C1F1-6C91B3C824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300915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4B68796-C331-8C5D-A316-7BF0A2D85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2D20A7C-B67E-1566-3366-1EA7DBC12E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43654B2-9114-5FB6-76D7-0428E47A26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006833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F866078-426C-51F7-1F0A-4ECEEA5E0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E2AEB2D-F59A-1510-B136-0D9843EFF5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7A24BE1-12CD-6CFC-9FB7-1D2F953ABA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02203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75AC35FC-C4B7-2E6A-E515-9BB8A15F0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0171F568-09D4-546D-113E-DB4BC99202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50FF45AF-D95A-0F64-2718-87AA3B97FF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9975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8375063-D223-BB1E-3E59-88A6FE5EA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1C21A8A-160D-C0A9-45BD-94D16A740C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06B8717-BB1A-053B-50BC-7B9BD6A047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057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681C5A-FC7D-37CB-C9A2-FD1E9B8C6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22BB6D4-881B-FB3F-345E-7FF7D274E2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2F94CDD-8DD5-3C66-55EB-3464A11154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8423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945ACD-8158-1E6A-F2BE-B1D5455F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75A6AC8-879C-A8CD-FFDC-22D33AC810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D061914-D357-DADE-0570-4C261BEF9B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7645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427AFA8-FDBB-1E53-5367-D587D59AD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A2BB75F-BC7A-45BD-C075-4443D43EE0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88F473-7ECF-8A30-BA44-87747C602D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64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8855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38CA-1BAA-3346-91E7-05E52D97F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E77FC597-B53E-0047-8C3D-DA3C082BF6CD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1CE7B-4234-704F-BE95-72134D758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57AA6-25D2-B045-9117-C94F3322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BE65198D-B40F-6F4E-971D-49B127FEC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12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E9090-BDF9-A74A-A454-46F83079D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731AC152-4884-464F-BEA8-2B66D898E7B8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9E19A-5679-1C44-9128-4C2733A8A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DB57E-B2A0-2A4E-A4A8-2FBDDC9B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A2B0DD2F-5375-DC46-88BC-85915EBFE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812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EFE886-795B-2145-B6E9-4B756F63C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F4FFCBF7-4718-394A-B6A2-3C7B550DEBC5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F4DAD8-34C9-434A-8236-4777DB28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C3813-B6DD-8143-AB9C-65C48EAAD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8B7B23FB-12C5-534B-9447-DD0B2B7084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704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D1F289-0D15-DE47-A373-A434821D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AA23F6ED-AE8D-CD47-9B33-164F5D857BB7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EA44CE-590C-6148-9F16-BE2B5B432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6A03B-D779-DF45-A249-7DB111E4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6C7C0448-8CCF-BA4E-87E1-4E478EE7F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914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F3E5A-EC60-CF44-96AB-DC315589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949331DE-4475-C94F-8F71-F60036E1433C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3FF06-17C9-F342-9991-C40F382D7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C1173-5558-D541-8396-F7B65A32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4B1E1688-A27F-EA43-AE6A-8A11D7134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19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F040B-B86C-974E-B3B7-52B38D244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6E6C8159-5C46-6D4C-ADC7-F185BCED6191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857B1-8C66-A941-ABCC-52CFC50F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9C196-7FEE-6D44-A3A5-FE59ED097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D3C023F8-5C73-8F4C-B90A-5A47C476D6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391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AF545-861D-BC45-9857-4D30F89AD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1D0D934A-09AD-114A-BE5E-88E94195A011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7E480-F67D-0B4B-B970-CBEDFD918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7873E-FDDD-3241-AED2-F49AEFD2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E808CDC2-07F1-6C4B-B514-B26882BBFA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305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E836B-1A85-4C4E-AA8B-859C946C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99231A7C-BA2C-2B46-B68A-901E02B8333C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2A14B-E3AA-DA43-91A9-472BC033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C12A9-8CCF-8C4C-BB52-410DB9DE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01CD1754-871E-CA41-8781-3764119F0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677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8969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1138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942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2541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26815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749F-8FEA-E84D-93CA-3E0AEDB6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7C1228AE-BE32-F64C-A4AD-33715AE29B54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348ED-2F96-264C-94C6-A7BB4CBB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C64D0-181C-3646-8DFC-3FEC0041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130D4E4E-4A89-CE4F-BFDD-12B60DBB52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83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CFE9C-40E5-CD45-9B4E-E248ABA5C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B592767C-80B1-4B46-A549-76FD257ADE3F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55494-DF90-474D-B372-C27C85366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82D81-BB94-1842-9162-0A1D211C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234A1341-5C80-674C-A918-065025392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04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ACCFB-CA72-D34C-A976-93F83B4D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F0358056-E73B-394B-A284-3F814F543C59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84A6B-15AC-0142-B32F-BA756D79B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F4CD5-2FA4-514D-A34B-5B0260844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1FAD5964-208F-634A-AB98-991F913E7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340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1994211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itle Placeholder 1">
            <a:extLst>
              <a:ext uri="{FF2B5EF4-FFF2-40B4-BE49-F238E27FC236}">
                <a16:creationId xmlns:a16="http://schemas.microsoft.com/office/drawing/2014/main" id="{2EC3C7E2-27CF-F247-8B76-8BC3B054C2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99683" name="Text Placeholder 2">
            <a:extLst>
              <a:ext uri="{FF2B5EF4-FFF2-40B4-BE49-F238E27FC236}">
                <a16:creationId xmlns:a16="http://schemas.microsoft.com/office/drawing/2014/main" id="{1718F097-6EEE-FD42-A91D-F7BA7D3A78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0C710-166E-FE4C-B000-71DC072DF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457200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DBA041-D9EA-8F41-A244-707C43911E4F}" type="datetimeFigureOut">
              <a:rPr lang="en-US" altLang="en-US"/>
              <a:pPr>
                <a:defRPr/>
              </a:pPr>
              <a:t>2/6/2026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A1535-A55D-A54C-B9CA-BBCE57230F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white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4FF5C-0A42-CF44-B24F-EB0BA74C8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6C3BAA34-E95B-ED42-85DF-1C9BEC73CE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907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Special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Revelation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BBA712-DBB3-AD99-D809-B81CFBF61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223FB6-5B60-F373-E3AC-10B2AD1E55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84708C4-F1FA-2DD2-A267-D4C132E448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	*Nevertheless, Man is incapable of identifying 	  </a:t>
            </a:r>
            <a:r>
              <a:rPr lang="en-US" sz="3200" b="1" i="1" u="sng" dirty="0"/>
              <a:t>specifically</a:t>
            </a:r>
            <a:r>
              <a:rPr lang="en-US" sz="3200" b="1" dirty="0"/>
              <a:t> who God is at this point. </a:t>
            </a:r>
          </a:p>
          <a:p>
            <a:pPr marL="0" marR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EDA9803-AA93-2DC6-E34E-49B79F97F0A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23775244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6857AA4-0A2F-77D9-9FC9-7A630D687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F451E94-3B06-5765-9CFB-7233823323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BEF5B12-C728-D224-495E-2697B6BA7C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 indent="0">
              <a:buNone/>
            </a:pP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has revealed Himself only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some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people in a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specific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way.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38D7B56-DF43-59D5-2794-F21D0699BE2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55657479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D239783-761C-7FC6-7512-173E226B2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7EE1C53-225C-43BE-9A9D-E73C8F39E3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cs typeface="Times New Roman" panose="02020603050405020304" pitchFamily="18" charset="0"/>
              </a:rPr>
              <a:t>Special Reve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6F71B4A-20B2-83FC-1DB2-BCDF34B7F3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9F27A9D-416F-A430-682C-80218BC34C2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511610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4214510-0C39-7998-0562-E678892BE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0948ABA-77C6-8E80-861C-463AF81FCE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cs typeface="Times New Roman" panose="02020603050405020304" pitchFamily="18" charset="0"/>
              </a:rPr>
              <a:t>Special Reve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EAD7059-78B4-DDD8-2E05-899AB3AAF7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1. "Absolute" - God is transcendent and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	   </a:t>
            </a:r>
            <a:r>
              <a:rPr lang="en-US" sz="3200" b="1" u="sng" dirty="0"/>
              <a:t>all-powerful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9D7A1A8-C92A-8D3D-F8FC-5DE176DDF31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3012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FF82456-6EFB-0404-99B6-4F5742533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4951F31-2359-0028-5418-96F72FDCDA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cs typeface="Times New Roman" panose="02020603050405020304" pitchFamily="18" charset="0"/>
              </a:rPr>
              <a:t>Special Reve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A76F9FC-146D-4F37-54D2-4B6F98F6AC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1. "Absolute" - God is transcendent and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	   </a:t>
            </a:r>
            <a:r>
              <a:rPr lang="en-US" sz="3200" b="1" u="sng" dirty="0"/>
              <a:t>all-powerful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 But he is not simply a "</a:t>
            </a:r>
            <a:r>
              <a:rPr lang="en-US" sz="3200" b="1" u="sng" dirty="0"/>
              <a:t>force</a:t>
            </a:r>
            <a:r>
              <a:rPr lang="en-US" sz="3200" b="1" dirty="0"/>
              <a:t>" or a "power".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E9D7FB5-3408-66E4-2841-24C139B15CF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1543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C6E6190-EDDE-A0A4-6255-A472EC759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D15505B-2CDB-F64E-5AD0-BFE6E6D6B6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Special Revelation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209768E-AB2F-B8EF-3498-4044BB4AC8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2. God is also "personal".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9459454-6298-2A4C-C221-CA80833252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38226199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A793587-353D-599F-2A14-E0F3FF395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DC60C86-9C7A-AAF3-C62D-1711AB4505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Special Revelation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91AD260-DC9E-AF8E-17A6-6A5ADAA568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2. God is also "personal".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He is a </a:t>
            </a:r>
            <a:r>
              <a:rPr lang="en-US" sz="3200" b="1" i="1" dirty="0"/>
              <a:t>living</a:t>
            </a:r>
            <a:r>
              <a:rPr lang="en-US" sz="3200" b="1" dirty="0"/>
              <a:t> being who can, and does,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</a:t>
            </a:r>
            <a:r>
              <a:rPr lang="en-US" sz="3200" b="1" u="sng" dirty="0"/>
              <a:t>relate</a:t>
            </a:r>
            <a:r>
              <a:rPr lang="en-US" sz="3200" b="1" dirty="0"/>
              <a:t> to his creation. He loves, leads, saves,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judges, shows compassion, and blesses.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577B1F0-D0C2-0930-4BA6-5BA86059D54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4078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0892D8-0BDC-5E69-8F2D-54F7245A3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7212D60-D518-F933-09AA-D482114B33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</a:t>
            </a:r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A9D099B-6654-AD69-5C39-329DA14AB6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Three means of Special Revelation: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181738688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E1A6C53-9D47-1D4B-A075-85829ED0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A35927C-D6AE-B7D0-CADD-AADED9C3C3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</a:t>
            </a:r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5B789B5-4EF1-E7D9-C90D-1ADDEAF34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Three means of Special Revelation: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I. The Miraculous – God proves he is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64085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00C095E-BE8B-81B2-86BE-B4CDC7B70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E25965E-E39A-23C4-AD4E-26C6D5953B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</a:t>
            </a:r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61B5B9E-11DF-3AE6-A1CB-5E7CEF5298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Three means of Special Revelation: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I. The Miraculous – God proves he is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II. The Audible –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73363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D7657C3-4C06-15B1-B92C-35C9633F7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5957C5D-BB33-0F6A-100C-5BCADDCD7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7B5999B-FB27-E3A3-983A-90C9AEEEAE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</a:t>
            </a:r>
            <a:r>
              <a:rPr lang="en-US" sz="3200" b="1" i="1" u="sng" dirty="0"/>
              <a:t>Revelation</a:t>
            </a:r>
            <a:r>
              <a:rPr lang="en-US" sz="3200" b="1" dirty="0"/>
              <a:t>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B22A61A-AAEB-14AC-9877-8E8DD6EEB9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3873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07DC6C-4343-A497-13B2-6E63C5458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1D2BB37-5BFE-D9FC-D794-41BCA99372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</a:t>
            </a:r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2A94A5A-D7EB-8079-B48C-8355B05433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Three means of Special Revelation: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I. The Miraculous – God proves he is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II. The Audible –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A. “Thus says the Lord God” = </a:t>
            </a:r>
            <a:r>
              <a:rPr lang="en-US" sz="3200" b="1" u="sng" dirty="0"/>
              <a:t>3,600</a:t>
            </a:r>
            <a:r>
              <a:rPr lang="en-US" sz="3200" b="1" dirty="0"/>
              <a:t> times in 		Scripture.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995239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ABD7EB1-14A0-ADCF-FD64-46C5F9306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4FC5202-4000-2643-4636-7C99BE39BA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</a:t>
            </a:r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6670134-519D-C30A-0BF5-0C42AC1344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Three means of Special Revelation: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I. The Miraculous – God proves he is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II. The Audible –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A. “Thus says the Lord God” = </a:t>
            </a:r>
            <a:r>
              <a:rPr lang="en-US" sz="3200" b="1" u="sng" dirty="0"/>
              <a:t>3,600</a:t>
            </a:r>
            <a:r>
              <a:rPr lang="en-US" sz="3200" b="1" dirty="0"/>
              <a:t> times in 		Scripture.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III. The Incarnation of Christ – God comes in </a:t>
            </a:r>
            <a:r>
              <a:rPr lang="en-US" sz="3200" b="1" u="sng" dirty="0"/>
              <a:t>person</a:t>
            </a:r>
            <a:r>
              <a:rPr lang="en-US" sz="3200" b="1" dirty="0"/>
              <a:t>.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52181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B95DA18-EC84-699A-87C2-532CA44E1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ABD49CB-C8F6-C3D9-BD45-8FE1C0544E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C8AA526-068A-B766-885B-2CD6DD01B8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931587847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AFDE7DC-6EA8-094F-8343-D35B3C0BF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C72C3B8-26C2-0113-1C61-0141A075F2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4A30322-5357-56F3-E4AC-F3508FE5E8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Jesus Christ is the </a:t>
            </a:r>
            <a:r>
              <a:rPr lang="en-US" sz="3200" b="1" u="sng" dirty="0"/>
              <a:t>fullest</a:t>
            </a:r>
            <a:r>
              <a:rPr lang="en-US" sz="3200" b="1" dirty="0"/>
              <a:t> &amp; </a:t>
            </a:r>
            <a:r>
              <a:rPr lang="en-US" sz="3200" b="1" u="sng" dirty="0"/>
              <a:t>final</a:t>
            </a:r>
            <a:r>
              <a:rPr lang="en-US" sz="3200" b="1" dirty="0"/>
              <a:t> revelation of God.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97465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DD41014-B609-57A0-1DB4-ABA2F7C52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1038E7E-3DCE-BA02-9657-1908092577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0927C3C-E442-9494-A9B9-E19086D5FA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Jesus Christ is the </a:t>
            </a:r>
            <a:r>
              <a:rPr lang="en-US" sz="3200" b="1" u="sng" dirty="0"/>
              <a:t>fullest</a:t>
            </a:r>
            <a:r>
              <a:rPr lang="en-US" sz="3200" b="1" dirty="0"/>
              <a:t> &amp; </a:t>
            </a:r>
            <a:r>
              <a:rPr lang="en-US" sz="3200" b="1" u="sng" dirty="0"/>
              <a:t>final</a:t>
            </a:r>
            <a:r>
              <a:rPr lang="en-US" sz="3200" b="1" dirty="0"/>
              <a:t> revelation of God.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1. John 1:1-4, 14-18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2. John 10:24-30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3. John 14:8-9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4. Col 1:15, 19; 2:9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5. Heb 1:1-2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51152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68B2EF4-63AC-7A1F-D634-F147F5680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84E3530-3AF0-4692-C927-A374BBDF14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05393D3-2465-B375-D0AB-5D2F8B9FF2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272023713"/>
      </p:ext>
    </p:extLst>
  </p:cSld>
  <p:clrMapOvr>
    <a:masterClrMapping/>
  </p:clrMapOvr>
  <p:transition spd="slow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851D8E6-7EF5-766E-3D50-3CC87F135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046AF2D-33F8-2D04-6B36-59BF2DEF46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E313FA6-9147-96CE-C0C7-7E62C313AA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    1. Jesus validates </a:t>
            </a:r>
            <a:r>
              <a:rPr lang="en-US" sz="3200" b="1" u="sng" dirty="0"/>
              <a:t>Creation</a:t>
            </a:r>
            <a:r>
              <a:rPr lang="en-US" sz="3200" b="1" dirty="0"/>
              <a:t> - Matt 6:26-30.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37239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B082406-4769-8ADB-2387-E07B60268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A2992B9-67D1-025E-FAA4-623489B355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729C43A-5BA2-EACE-44DB-7FCB94A8CD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Jesus validates </a:t>
            </a:r>
            <a:r>
              <a:rPr lang="en-US" sz="3200" b="1" u="sng" dirty="0"/>
              <a:t>Conscience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750178323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65ACA81-5518-F095-CD4F-46735E1B3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B4F07E2-5F30-9F85-9E2A-F803CCBCC5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CC18CCF-1EF9-5C20-C337-EDFA14A294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Jesus validates </a:t>
            </a:r>
            <a:r>
              <a:rPr lang="en-US" sz="3200" b="1" u="sng" dirty="0"/>
              <a:t>Conscience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He explains the </a:t>
            </a:r>
            <a:r>
              <a:rPr lang="en-US" sz="3200" b="1" u="sng" dirty="0"/>
              <a:t>right</a:t>
            </a:r>
            <a:r>
              <a:rPr lang="en-US" sz="3200" b="1" dirty="0"/>
              <a:t> and </a:t>
            </a:r>
            <a:r>
              <a:rPr lang="en-US" sz="3200" b="1" u="sng" dirty="0"/>
              <a:t>wrong</a:t>
            </a:r>
            <a:r>
              <a:rPr lang="en-US" sz="3200" b="1" dirty="0"/>
              <a:t> of God’s moral 	law - Matt 5:21-28.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22706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2CB28C3-C0B3-C44D-C260-6F348BEC1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9678A5C-A754-5DF3-E392-E965D7C1F0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CF1E9E4-D2E0-F7A3-5DE6-96F2E7EB45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Jesus validates </a:t>
            </a:r>
            <a:r>
              <a:rPr lang="en-US" sz="3200" b="1" u="sng" dirty="0"/>
              <a:t>Conscience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He explains the </a:t>
            </a:r>
            <a:r>
              <a:rPr lang="en-US" sz="3200" b="1" u="sng" dirty="0"/>
              <a:t>right</a:t>
            </a:r>
            <a:r>
              <a:rPr lang="en-US" sz="3200" b="1" dirty="0"/>
              <a:t> and </a:t>
            </a:r>
            <a:r>
              <a:rPr lang="en-US" sz="3200" b="1" u="sng" dirty="0"/>
              <a:t>wrong</a:t>
            </a:r>
            <a:r>
              <a:rPr lang="en-US" sz="3200" b="1" dirty="0"/>
              <a:t> of God’s moral 	law - Matt 5:21-28.</a:t>
            </a:r>
          </a:p>
          <a:p>
            <a:pPr marL="533387" lvl="1" indent="0">
              <a:spcBef>
                <a:spcPts val="0"/>
              </a:spcBef>
              <a:buNone/>
            </a:pPr>
            <a:r>
              <a:rPr lang="en-US" sz="3200" b="1" dirty="0"/>
              <a:t>	* Jesus validates God's moral code to </a:t>
            </a:r>
          </a:p>
          <a:p>
            <a:pPr marL="533387" lvl="1" indent="0">
              <a:spcBef>
                <a:spcPts val="0"/>
              </a:spcBef>
              <a:buNone/>
            </a:pPr>
            <a:r>
              <a:rPr lang="en-US" sz="3200" b="1" dirty="0"/>
              <a:t>	   which your conscience </a:t>
            </a:r>
            <a:r>
              <a:rPr lang="en-US" sz="3200" b="1" u="sng" dirty="0"/>
              <a:t>resonates</a:t>
            </a:r>
            <a:r>
              <a:rPr lang="en-US" sz="3200" b="1" dirty="0"/>
              <a:t>!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36360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D3497D1-74F9-E03B-22DA-1E480D0A3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56208C6-B706-1D6E-1190-3A3B25F573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202C7C-75B9-BC65-39DF-E693B5EF41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</a:t>
            </a:r>
            <a:r>
              <a:rPr lang="en-US" sz="3200" b="1" i="1" u="sng" dirty="0"/>
              <a:t>Revelation</a:t>
            </a:r>
            <a:r>
              <a:rPr lang="en-US" sz="3200" b="1" dirty="0"/>
              <a:t>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34585E-1849-A04B-8625-62840D3F31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110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21A088-D449-CFD2-A8B6-564D78E21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E274EC4-28D5-933B-AFB1-60C232309B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27415A0-731D-9976-198B-A4E047EBE6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3. Jesus validates </a:t>
            </a:r>
            <a:r>
              <a:rPr lang="en-US" sz="3200" b="1" u="sng" dirty="0"/>
              <a:t>Providence</a:t>
            </a:r>
            <a:r>
              <a:rPr lang="en-US" sz="3200" b="1" dirty="0"/>
              <a:t> – Matt 5:44-45.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778578159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3CA065B-98B8-D653-0586-48DA796B4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BE43555-A3A3-9BEF-E38A-444FB33C52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4E0614C-2A9B-6605-FDC7-9DB67C293B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3. Jesus validates </a:t>
            </a:r>
            <a:r>
              <a:rPr lang="en-US" sz="3200" b="1" u="sng" dirty="0"/>
              <a:t>Providence</a:t>
            </a:r>
            <a:r>
              <a:rPr lang="en-US" sz="3200" b="1" dirty="0"/>
              <a:t> – Matt 5:44-45.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* Just as God is good to the "unjust", so we 	   	   should be good (</a:t>
            </a:r>
            <a:r>
              <a:rPr lang="en-US" sz="3200" b="1" u="sng" dirty="0"/>
              <a:t>love</a:t>
            </a:r>
            <a:r>
              <a:rPr lang="en-US" sz="3200" b="1" dirty="0"/>
              <a:t>) our enemies.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804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FE7E18A-376A-B082-F5CA-7792105B1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D1D3904-584B-2D32-6304-1B95E66E5F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F9D6DEE-5F68-1203-4999-D6CFC0E09C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4. Jesus validates </a:t>
            </a:r>
            <a:r>
              <a:rPr lang="en-US" sz="3200" b="1" u="sng" dirty="0"/>
              <a:t>Miracles</a:t>
            </a:r>
            <a:r>
              <a:rPr lang="en-US" sz="3200" b="1" dirty="0"/>
              <a:t> so all will know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he is God.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John 11:4 (Lazarus)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John 20:30-31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531794988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576C16B-D8B2-DE05-5C5F-02AD3EE2F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BE063FC-F255-8639-9A4B-4913D36F17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60A25F0-BC29-A339-EF0D-CABC728D8C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495189914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FFD1492-E1D6-C6BA-158B-20AAB081C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28AC873-CB5C-EC65-7387-C0E7FA3B51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E06DFA9-1842-3C01-74E3-CD94743F96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(Stott) "fulfill" = Christ is drawing out and 			         	         </a:t>
            </a:r>
            <a:r>
              <a:rPr lang="en-US" sz="3200" b="1" u="sng" dirty="0"/>
              <a:t>filling up</a:t>
            </a:r>
            <a:r>
              <a:rPr lang="en-US" sz="3200" b="1" dirty="0"/>
              <a:t> the law. [Rom 8:3-4]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5276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CDAB815-C4B2-522D-2C1F-F0FADC447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02CBCFB-2E08-7342-B9DA-82912C8BE1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D6DE904-D3EB-5991-0112-0E2A482879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(Stott) "fulfill" = Christ is drawing out and 			         	         </a:t>
            </a:r>
            <a:r>
              <a:rPr lang="en-US" sz="3200" b="1" u="sng" dirty="0"/>
              <a:t>filling up</a:t>
            </a:r>
            <a:r>
              <a:rPr lang="en-US" sz="3200" b="1" dirty="0"/>
              <a:t> the law. [Rom 8:3-4]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(JC Ryle) The OT is the Gospel in the bud,   		    the NT is the Gospel in full flower.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69173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7A5463-6BBE-2306-C960-5B7F2B25C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68221A9-6C44-B687-63F3-71ACD89D48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60CDAA-AFEB-0541-25B1-EF5C279502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Matt 7:12 	= Jesus verifies the law &amp; prophets.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657700878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6D96860-74AA-557E-11AC-E9C091174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E2394A3-1575-9E6C-97B5-DE43C29603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A8F13EA-E365-9847-B7CD-4BD423667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Matt 7:12 	= Jesus verifies the law &amp; prophets.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Matt 12:39-42= Jesus verifies </a:t>
            </a:r>
            <a:r>
              <a:rPr lang="en-US" sz="3200" b="1" u="sng" dirty="0"/>
              <a:t>Jonah</a:t>
            </a:r>
            <a:r>
              <a:rPr lang="en-US" sz="3200" b="1" dirty="0"/>
              <a:t> &amp; </a:t>
            </a:r>
            <a:r>
              <a:rPr lang="en-US" sz="3200" b="1" u="sng" dirty="0"/>
              <a:t>Solomon</a:t>
            </a:r>
            <a:r>
              <a:rPr lang="en-US" sz="3200" b="1" dirty="0"/>
              <a:t>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72275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95E2C99-F865-A858-B2CD-18C562EA8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6302499-D986-4140-1145-44DED35112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AEC0FA9-E4EC-CAE0-850C-8248538213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Matt 7:12 	= Jesus verifies the law &amp; prophets.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Matt 12:39-42= Jesus verifies </a:t>
            </a:r>
            <a:r>
              <a:rPr lang="en-US" sz="3200" b="1" u="sng" dirty="0"/>
              <a:t>Jonah</a:t>
            </a:r>
            <a:r>
              <a:rPr lang="en-US" sz="3200" b="1" dirty="0"/>
              <a:t> &amp; </a:t>
            </a:r>
            <a:r>
              <a:rPr lang="en-US" sz="3200" b="1" u="sng" dirty="0"/>
              <a:t>Solomon</a:t>
            </a:r>
            <a:r>
              <a:rPr lang="en-US" sz="3200" b="1" dirty="0"/>
              <a:t>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Matt 15:7 	 = Jesus verifies </a:t>
            </a:r>
            <a:r>
              <a:rPr lang="en-US" sz="3200" b="1" u="sng" dirty="0"/>
              <a:t>Isaiah.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29456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BC42BF5-C626-C77A-7F88-C83D59E40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071EBD-FD29-DFA0-C36F-1E4CE48DB9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F3D7BA0-37A0-EC6B-DF56-4FE5030CA9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Matt 7:12 	= Jesus verifies the law &amp; prophets.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Matt 12:39-42= Jesus verifies </a:t>
            </a:r>
            <a:r>
              <a:rPr lang="en-US" sz="3200" b="1" u="sng" dirty="0"/>
              <a:t>Jonah</a:t>
            </a:r>
            <a:r>
              <a:rPr lang="en-US" sz="3200" b="1" dirty="0"/>
              <a:t> &amp; </a:t>
            </a:r>
            <a:r>
              <a:rPr lang="en-US" sz="3200" b="1" u="sng" dirty="0"/>
              <a:t>Solomon</a:t>
            </a:r>
            <a:r>
              <a:rPr lang="en-US" sz="3200" b="1" dirty="0"/>
              <a:t>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Matt 15:7 	 = Jesus verifies </a:t>
            </a:r>
            <a:r>
              <a:rPr lang="en-US" sz="3200" b="1" u="sng" dirty="0"/>
              <a:t>Isaiah.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Matt 22:37-40 = Jesus verifies the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       whole OT (Love God &amp; neighbor).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9747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46E4C17-DEC7-8CBE-F2F6-05544CC13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86D3ED2-382D-B797-AA25-5AB70AA65E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527BF2C-7D67-D80D-B0BD-E261065119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</a:t>
            </a:r>
            <a:r>
              <a:rPr lang="en-US" sz="3200" b="1" i="1" u="sng" dirty="0"/>
              <a:t>Revelation</a:t>
            </a:r>
            <a:r>
              <a:rPr lang="en-US" sz="3200" b="1" dirty="0"/>
              <a:t>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981F559-6446-2FC7-3FB0-BFE5EF5EC4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687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4FEF37D-A91E-C45D-F46E-555D8C748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D4210CE-B927-4A14-F692-890D3925F7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25408BE-0B02-9D06-24AB-D99BF04512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Mark 12:36 = Jesus verifies </a:t>
            </a:r>
            <a:r>
              <a:rPr lang="en-US" sz="3200" b="1" u="sng" dirty="0"/>
              <a:t>David</a:t>
            </a:r>
            <a:r>
              <a:rPr lang="en-US" sz="3200" b="1" dirty="0"/>
              <a:t> was inspired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		     by the Holy Spirit.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074105044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28265A4-F385-CD44-4A6B-4927CBACF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2728D13-E0D0-8A19-AE69-1DF91AEEB0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5CB6898-96A1-6BF1-BBE8-57A23B7B1D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Mark 12:36 = Jesus verifies </a:t>
            </a:r>
            <a:r>
              <a:rPr lang="en-US" sz="3200" b="1" u="sng" dirty="0"/>
              <a:t>David</a:t>
            </a:r>
            <a:r>
              <a:rPr lang="en-US" sz="3200" b="1" dirty="0"/>
              <a:t> was inspired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		     by the Holy Spirit.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Luke 24:44-47 = Jesus verifies whole OT.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14323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BA57D69-4907-CDFA-30B2-2FDEFF565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7FD6FFA-08E8-FE31-DC4E-D2DA0F504A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450693F-0C6F-4A69-7A32-37F7E3611A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Jesus Christ is the ultimate </a:t>
            </a:r>
            <a:r>
              <a:rPr lang="en-US" sz="3200" b="1" u="sng" dirty="0"/>
              <a:t>validation</a:t>
            </a:r>
            <a:r>
              <a:rPr lang="en-US" sz="3200" b="1" dirty="0"/>
              <a:t> of every 	other form of revelation.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 5. Jesus validates </a:t>
            </a:r>
            <a:r>
              <a:rPr lang="en-US" sz="3200" b="1" u="sng" dirty="0"/>
              <a:t>OT</a:t>
            </a:r>
            <a:r>
              <a:rPr lang="en-US" sz="3200" b="1" dirty="0"/>
              <a:t> revelation - Mt 5:17-18.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	Mark 12:36 = Jesus verifies </a:t>
            </a:r>
            <a:r>
              <a:rPr lang="en-US" sz="3200" b="1" u="sng" dirty="0"/>
              <a:t>David</a:t>
            </a:r>
            <a:r>
              <a:rPr lang="en-US" sz="3200" b="1" dirty="0"/>
              <a:t> was inspired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		     by the Holy Spirit.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Luke 24:44-47 = Jesus verifies whole OT.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23818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DAA9D1E-B512-9D3A-A403-ADF4BC294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27779F3-4B65-6DC1-8988-D90056FF1F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Incarnation of Christ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312C79B-B51E-F105-6553-D3C571678A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 algn="ctr">
              <a:spcBef>
                <a:spcPts val="0"/>
              </a:spcBef>
              <a:buNone/>
            </a:pPr>
            <a:endParaRPr lang="en-US" sz="3200" b="1" i="1" dirty="0"/>
          </a:p>
          <a:p>
            <a:pPr marL="76199" indent="0" algn="ctr">
              <a:spcBef>
                <a:spcPts val="0"/>
              </a:spcBef>
              <a:buNone/>
            </a:pPr>
            <a:r>
              <a:rPr lang="en-US" sz="3200" b="1" i="1" dirty="0"/>
              <a:t>*** This is the whole message of God </a:t>
            </a:r>
          </a:p>
          <a:p>
            <a:pPr marL="76199" indent="0" algn="ctr">
              <a:spcBef>
                <a:spcPts val="0"/>
              </a:spcBef>
              <a:buNone/>
            </a:pPr>
            <a:endParaRPr lang="en-US" sz="800" b="1" i="1" dirty="0"/>
          </a:p>
          <a:p>
            <a:pPr marL="76199" indent="0" algn="ctr">
              <a:spcBef>
                <a:spcPts val="0"/>
              </a:spcBef>
              <a:buNone/>
            </a:pPr>
            <a:r>
              <a:rPr lang="en-US" sz="3200" b="1" i="1" dirty="0"/>
              <a:t>through the Bible! ***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68501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082D46A-48EE-E172-12F8-5A86736FA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D1927F6-7FAB-2FBE-3530-3BB598EEC3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64001EE-8E4D-06AC-3268-03E9DA5A0D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8407993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B97FA5F-8757-E992-3EA0-856FBD1AC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508790C-E7B4-B8A4-345B-A65238BF6D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18FCB4-CAD7-6C7D-29DA-B164FD5C9A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894752798"/>
      </p:ext>
    </p:extLst>
  </p:cSld>
  <p:clrMapOvr>
    <a:masterClrMapping/>
  </p:clrMapOvr>
  <p:transition spd="slow">
    <p:randomBar dir="vert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2C4A4D3-289F-9B8C-4E89-8FC15AEE9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B4238D9-65B3-A250-896F-924C300EB2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5380B25-31D9-488E-4AFD-7194E396FE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1. Jesus is a </a:t>
            </a:r>
            <a:r>
              <a:rPr lang="en-US" sz="3200" b="1" u="sng" dirty="0"/>
              <a:t>verified</a:t>
            </a:r>
            <a:r>
              <a:rPr lang="en-US" sz="3200" b="1" dirty="0"/>
              <a:t> historical figure.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70172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580C48E-309B-C084-F052-92B86398E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91B744F-C5EA-95FD-3C63-BBA1A98252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586C7C-D8E2-4377-7EE7-8824C959BD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1. Jesus is a </a:t>
            </a:r>
            <a:r>
              <a:rPr lang="en-US" sz="3200" b="1" u="sng" dirty="0"/>
              <a:t>verified</a:t>
            </a:r>
            <a:r>
              <a:rPr lang="en-US" sz="3200" b="1" dirty="0"/>
              <a:t> historical figure.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2. What he said is either </a:t>
            </a:r>
            <a:r>
              <a:rPr lang="en-US" sz="3200" b="1" u="sng" dirty="0"/>
              <a:t>true</a:t>
            </a:r>
            <a:r>
              <a:rPr lang="en-US" sz="3200" b="1" dirty="0"/>
              <a:t> or </a:t>
            </a:r>
            <a:r>
              <a:rPr lang="en-US" sz="3200" b="1" u="sng" dirty="0"/>
              <a:t>false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08965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1C20519-59BF-4BF7-7011-84072E398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7A752B-109C-591E-9A38-14D94DC2A4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3A5FD48-C33D-0F3E-2746-EAD6E47DB1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1. Jesus is a </a:t>
            </a:r>
            <a:r>
              <a:rPr lang="en-US" sz="3200" b="1" u="sng" dirty="0"/>
              <a:t>verified</a:t>
            </a:r>
            <a:r>
              <a:rPr lang="en-US" sz="3200" b="1" dirty="0"/>
              <a:t> historical figure.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2. What he said is either </a:t>
            </a:r>
            <a:r>
              <a:rPr lang="en-US" sz="3200" b="1" u="sng" dirty="0"/>
              <a:t>true</a:t>
            </a:r>
            <a:r>
              <a:rPr lang="en-US" sz="3200" b="1" dirty="0"/>
              <a:t> or </a:t>
            </a:r>
            <a:r>
              <a:rPr lang="en-US" sz="3200" b="1" u="sng" dirty="0"/>
              <a:t>false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    - C.S. Lewis stated Jesus is either a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       liar, lunatic, or Lord.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16814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20F3BF3-A483-EBB4-9228-2ECB748F2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F7D93E1-3F01-5B9B-1E39-D3DAF67462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3F14D01-4990-2027-AFFC-5B693F5C7D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3. Jesus stated 3 times he would die &amp; rise from 		the dead 3 days later.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81578864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D3EC786-5A1A-2BCC-4749-1C3BE5BD1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F223B4C-7B2A-AB3B-040A-02F43B50E9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3533C19-E9FD-E27D-D55E-DCEFFFBA07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</a:t>
            </a:r>
            <a:r>
              <a:rPr lang="en-US" sz="3200" b="1" i="1" u="sng" dirty="0"/>
              <a:t>Revelation</a:t>
            </a:r>
            <a:r>
              <a:rPr lang="en-US" sz="3200" b="1" dirty="0"/>
              <a:t>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-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040FF02-CB93-F2AA-B4FF-3C89A2F3DEC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6731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6B58F01-9D48-1E84-592D-F1C4291B2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0999E8E-5E49-07C5-F524-38B4F6F68A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BD4D49E-7964-F717-17EE-323685A8DF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3. Jesus stated 3 times he would die &amp; rise from 		the dead 3 days later.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Christ's resurrection is an historical event 		</a:t>
            </a:r>
            <a:r>
              <a:rPr lang="en-US" sz="3200" b="1" u="sng" dirty="0"/>
              <a:t>verified</a:t>
            </a:r>
            <a:r>
              <a:rPr lang="en-US" sz="3200" b="1" dirty="0"/>
              <a:t> by over 500 eyewitnesses and 			preserved in written records.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72521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4BA5A09-E00A-F9D5-5528-120AA145C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C351C5D-B505-A7F6-4512-972A76B69B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69ACEBA-E597-0DBB-873D-C97F36D624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4. Since Christ's resurrection is true,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then Jesus </a:t>
            </a:r>
            <a:r>
              <a:rPr lang="en-US" sz="3200" b="1" i="1" u="sng" dirty="0"/>
              <a:t>IS</a:t>
            </a:r>
            <a:r>
              <a:rPr lang="en-US" sz="3200" b="1" dirty="0"/>
              <a:t>  who he says he is: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the Messiah/Christ, the Son of God,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	and Savior of the world.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113620973"/>
      </p:ext>
    </p:extLst>
  </p:cSld>
  <p:clrMapOvr>
    <a:masterClrMapping/>
  </p:clrMapOvr>
  <p:transition spd="slow">
    <p:randomBar dir="vert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8C46D07-F607-A2D1-84CA-E05D8BA19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C49A223-AC0F-C419-35A1-3A2AA2DAA3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8027E2E-E54E-68ED-B1BE-B77B8A3988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5. Since Jesus is </a:t>
            </a:r>
            <a:r>
              <a:rPr lang="en-US" sz="3200" b="1" i="1" dirty="0"/>
              <a:t>real</a:t>
            </a:r>
            <a:r>
              <a:rPr lang="en-US" sz="3200" b="1" dirty="0"/>
              <a:t> and has verified the 	Scriptures,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139658529"/>
      </p:ext>
    </p:extLst>
  </p:cSld>
  <p:clrMapOvr>
    <a:masterClrMapping/>
  </p:clrMapOvr>
  <p:transition spd="slow">
    <p:randomBar dir="vert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C6DC783-1E03-EE15-8141-A8627F5FF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453F47B-1E98-AAE4-C5DC-D08FF52E0E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B7E5568-9FB4-78B9-5CC2-43CCDAD59A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Here is the logical progression: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5. Since Jesus is </a:t>
            </a:r>
            <a:r>
              <a:rPr lang="en-US" sz="3200" b="1" i="1" dirty="0"/>
              <a:t>real</a:t>
            </a:r>
            <a:r>
              <a:rPr lang="en-US" sz="3200" b="1" dirty="0"/>
              <a:t> and has verified the 	Scriptures, then the Scriptures are </a:t>
            </a:r>
            <a:r>
              <a:rPr lang="en-US" sz="3200" b="1" u="sng" dirty="0"/>
              <a:t>TRUE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and accurate as claimed 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	= the Word of God!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3371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1A3BED3-123E-B3E1-DBDC-758547D62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A1205B7-755A-FD55-986C-C680E66643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26D0D1D-5096-A491-E94A-109600F621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Clr>
                <a:srgbClr val="FF9300"/>
              </a:buClr>
            </a:pPr>
            <a:r>
              <a:rPr lang="en-US" sz="3200" b="1" dirty="0"/>
              <a:t> If any man will read God’s Word - sincerely seeking God &amp; truth - there will be something within him that resonates with all the other forms of revelation in order to discern God! </a:t>
            </a:r>
          </a:p>
          <a:p>
            <a:pPr marL="76199" lvl="0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 - </a:t>
            </a:r>
            <a:r>
              <a:rPr lang="en-US" sz="3200" b="1" i="1" u="sng" dirty="0"/>
              <a:t>Read 1 Cor 2</a:t>
            </a:r>
            <a:r>
              <a:rPr lang="en-US" sz="3200" b="1" i="1" dirty="0"/>
              <a:t>  </a:t>
            </a:r>
            <a:r>
              <a:rPr lang="en-US" sz="3200" b="1" dirty="0"/>
              <a:t>(cp. Eph 4:17-24)</a:t>
            </a:r>
          </a:p>
          <a:p>
            <a:pPr lvl="0">
              <a:lnSpc>
                <a:spcPct val="150000"/>
              </a:lnSpc>
              <a:buClr>
                <a:srgbClr val="FF9300"/>
              </a:buClr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133104876"/>
      </p:ext>
    </p:extLst>
  </p:cSld>
  <p:clrMapOvr>
    <a:masterClrMapping/>
  </p:clrMapOvr>
  <p:transition spd="slow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EB1544E-79EE-F3F2-AC01-569809DDD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046E215-9495-4831-BBE9-04E9CC5023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5805037-781F-08A9-4431-FC63579CC0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lvl="0">
              <a:buClr>
                <a:srgbClr val="FF9300"/>
              </a:buClr>
            </a:pPr>
            <a:r>
              <a:rPr lang="en-US" sz="3200" b="1" dirty="0"/>
              <a:t> If any man will read God’s Word - sincerely seeking God &amp; truth - there will be something within him that resonates with all the other forms of revelation in order to discern God! </a:t>
            </a:r>
          </a:p>
          <a:p>
            <a:pPr marL="76199" lvl="0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 1. The Bible is </a:t>
            </a:r>
            <a:r>
              <a:rPr lang="en-US" sz="3200" b="1" u="sng" dirty="0"/>
              <a:t>self</a:t>
            </a:r>
            <a:r>
              <a:rPr lang="en-US" sz="3200" b="1" dirty="0"/>
              <a:t>-authenticating, </a:t>
            </a:r>
            <a:r>
              <a:rPr lang="en-US" sz="3200" b="1" u="sng" dirty="0"/>
              <a:t>self</a:t>
            </a:r>
            <a:r>
              <a:rPr lang="en-US" sz="3200" b="1" dirty="0"/>
              <a:t>-validating.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054057735"/>
      </p:ext>
    </p:extLst>
  </p:cSld>
  <p:clrMapOvr>
    <a:masterClrMapping/>
  </p:clrMapOvr>
  <p:transition spd="slow">
    <p:randomBar dir="vert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0223D00-59C5-7BF5-06DB-17123B661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0DAD167-0C8C-7C98-6DB6-C3F514924D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AF21FA5-D906-310F-5B8E-F4473F5065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lvl="0">
              <a:buClr>
                <a:srgbClr val="FF9300"/>
              </a:buClr>
            </a:pPr>
            <a:r>
              <a:rPr lang="en-US" sz="3200" b="1" dirty="0"/>
              <a:t> If any man will read God’s Word - sincerely seeking God &amp; truth - there will be something within him that resonates with all the other forms of revelation in order to discern God! </a:t>
            </a:r>
          </a:p>
          <a:p>
            <a:pPr marL="76199" lvl="0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    2. God is so </a:t>
            </a:r>
            <a:r>
              <a:rPr lang="en-US" sz="3200" b="1" i="1" dirty="0"/>
              <a:t>gracious</a:t>
            </a:r>
            <a:r>
              <a:rPr lang="en-US" sz="3200" b="1" dirty="0"/>
              <a:t> to open man's understanding 	&amp; answer the deepest heart-felt need in 		the soul of every man through </a:t>
            </a:r>
            <a:r>
              <a:rPr lang="en-US" sz="3200" b="1" u="sng" dirty="0"/>
              <a:t>His Word</a:t>
            </a:r>
            <a:r>
              <a:rPr lang="en-US" sz="3200" b="1" dirty="0"/>
              <a:t>!</a:t>
            </a:r>
          </a:p>
          <a:p>
            <a:pPr marL="76199" lvl="0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Clr>
                <a:srgbClr val="FF9300"/>
              </a:buClr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057210621"/>
      </p:ext>
    </p:extLst>
  </p:cSld>
  <p:clrMapOvr>
    <a:masterClrMapping/>
  </p:clrMapOvr>
  <p:transition spd="slow">
    <p:wip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B591AD24-BD5D-B0DC-4B51-832844DE6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90B8E6EB-878C-EAC9-F728-DEA8916CD88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Special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Revelation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18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9924071-0621-EF74-37AA-7C7F46921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297C15C-83CA-9E99-C472-4DA102C76A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0948354-8BEE-9752-C3E3-574DA6F946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</a:t>
            </a:r>
            <a:r>
              <a:rPr lang="en-US" sz="3200" b="1" i="1" u="sng" dirty="0"/>
              <a:t>Revelation</a:t>
            </a:r>
            <a:r>
              <a:rPr lang="en-US" sz="3200" b="1" dirty="0"/>
              <a:t>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-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</a:t>
            </a:r>
            <a:r>
              <a:rPr lang="en-US" sz="3200" b="1" i="1" dirty="0"/>
              <a:t>subject</a:t>
            </a:r>
            <a:r>
              <a:rPr lang="en-US" sz="3200" b="1" dirty="0"/>
              <a:t> &amp; 			</a:t>
            </a:r>
            <a:r>
              <a:rPr lang="en-US" sz="3200" b="1" i="1" dirty="0"/>
              <a:t>object</a:t>
            </a:r>
            <a:r>
              <a:rPr lang="en-US" sz="3200" b="1" dirty="0"/>
              <a:t> being revealed.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B5C4864-2881-513D-1B06-8F8A126D03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7915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305092F-CF18-E208-1FEC-F95E8F2A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65F3221-11C8-E23D-B065-C723C9FB64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4E5ED65-A898-494D-AC66-1B33B0D003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</a:t>
            </a:r>
            <a:r>
              <a:rPr lang="en-US" sz="3200" b="1" i="1" dirty="0"/>
              <a:t>revealed</a:t>
            </a:r>
            <a:r>
              <a:rPr lang="en-US" sz="3200" b="1" dirty="0"/>
              <a:t> himself?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B4E01B8-8C2C-8B1C-0741-270181EDA7E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61835626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144D951-2B7E-F293-C540-FDE559293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B726368-110C-FE1C-B8A3-FBCBBECEDA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C9E2D3-4B04-1EB6-5426-469372AE08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</a:t>
            </a:r>
            <a:r>
              <a:rPr lang="en-US" sz="3200" b="1" i="1" dirty="0"/>
              <a:t>revealed</a:t>
            </a:r>
            <a:r>
              <a:rPr lang="en-US" sz="3200" b="1" dirty="0"/>
              <a:t>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63D4C4-9BD0-A315-B83E-9F2A9011A5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5906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891CA07-CD23-94A4-3CF5-EEAAF2568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352CB9D-3B95-29E4-0E23-0C184AD319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F1E6A1E-DF4F-4981-C0EA-6E3BE80AD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</a:t>
            </a:r>
            <a:r>
              <a:rPr lang="en-US" sz="3200" b="1" i="1" dirty="0"/>
              <a:t>revealed</a:t>
            </a:r>
            <a:r>
              <a:rPr lang="en-US" sz="3200" b="1" dirty="0"/>
              <a:t>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Creation – Rom 1:18-21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Conscience – Rom 2:14-16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Providence – Ps 104; Mtt 5:44-45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47B1C9C-C5A7-548D-939E-00B3D3CCB5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1112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ate blue - orange rib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4198</TotalTime>
  <Words>2366</Words>
  <Application>Microsoft Office PowerPoint</Application>
  <PresentationFormat>On-screen Show (4:3)</PresentationFormat>
  <Paragraphs>405</Paragraphs>
  <Slides>57</Slides>
  <Notes>57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9" baseType="lpstr">
      <vt:lpstr>ＭＳ Ｐゴシック</vt:lpstr>
      <vt:lpstr>Aptos</vt:lpstr>
      <vt:lpstr>Arial</vt:lpstr>
      <vt:lpstr>Arvo</vt:lpstr>
      <vt:lpstr>Calibri</vt:lpstr>
      <vt:lpstr>Cambria</vt:lpstr>
      <vt:lpstr>Roboto</vt:lpstr>
      <vt:lpstr>Roboto Condensed</vt:lpstr>
      <vt:lpstr>Roboto Condensed Light</vt:lpstr>
      <vt:lpstr>Times New Roman</vt:lpstr>
      <vt:lpstr>Salerio template</vt:lpstr>
      <vt:lpstr>Slate blue - orange ribbon</vt:lpstr>
      <vt:lpstr>How We Got  Our Bible - Special Revelation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Special Revelation </vt:lpstr>
      <vt:lpstr>Special Revelation </vt:lpstr>
      <vt:lpstr>Special Revelation </vt:lpstr>
      <vt:lpstr>Special Revelation</vt:lpstr>
      <vt:lpstr>Special Revelation</vt:lpstr>
      <vt:lpstr>Special Revelation </vt:lpstr>
      <vt:lpstr>Special Revelation </vt:lpstr>
      <vt:lpstr>Special Revelation </vt:lpstr>
      <vt:lpstr>Special Revelation </vt:lpstr>
      <vt:lpstr>Special Revelation 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III. Incarnation of Christ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How We Got  Our Bible - Special Revelation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- Special Revelation </dc:title>
  <dc:creator>Paul Vanaman</dc:creator>
  <cp:lastModifiedBy>MRMS Admin</cp:lastModifiedBy>
  <cp:revision>53</cp:revision>
  <dcterms:created xsi:type="dcterms:W3CDTF">2025-06-05T13:51:10Z</dcterms:created>
  <dcterms:modified xsi:type="dcterms:W3CDTF">2026-02-06T18:10:47Z</dcterms:modified>
</cp:coreProperties>
</file>