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2"/>
  </p:notesMasterIdLst>
  <p:sldIdLst>
    <p:sldId id="257" r:id="rId2"/>
    <p:sldId id="7260" r:id="rId3"/>
    <p:sldId id="7171" r:id="rId4"/>
    <p:sldId id="7321" r:id="rId5"/>
    <p:sldId id="7324" r:id="rId6"/>
    <p:sldId id="7341" r:id="rId7"/>
    <p:sldId id="7331" r:id="rId8"/>
    <p:sldId id="7342" r:id="rId9"/>
    <p:sldId id="7332" r:id="rId10"/>
    <p:sldId id="7333" r:id="rId11"/>
    <p:sldId id="7334" r:id="rId12"/>
    <p:sldId id="7336" r:id="rId13"/>
    <p:sldId id="7335" r:id="rId14"/>
    <p:sldId id="7337" r:id="rId15"/>
    <p:sldId id="7338" r:id="rId16"/>
    <p:sldId id="7339" r:id="rId17"/>
    <p:sldId id="7352" r:id="rId18"/>
    <p:sldId id="7345" r:id="rId19"/>
    <p:sldId id="7347" r:id="rId20"/>
    <p:sldId id="7348" r:id="rId21"/>
    <p:sldId id="7349" r:id="rId22"/>
    <p:sldId id="7350" r:id="rId23"/>
    <p:sldId id="7351" r:id="rId24"/>
    <p:sldId id="7353" r:id="rId25"/>
    <p:sldId id="7354" r:id="rId26"/>
    <p:sldId id="7356" r:id="rId27"/>
    <p:sldId id="7357" r:id="rId28"/>
    <p:sldId id="7358" r:id="rId29"/>
    <p:sldId id="7359" r:id="rId30"/>
    <p:sldId id="736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0859"/>
    <p:restoredTop sz="94630"/>
  </p:normalViewPr>
  <p:slideViewPr>
    <p:cSldViewPr snapToGrid="0">
      <p:cViewPr varScale="1">
        <p:scale>
          <a:sx n="117" d="100"/>
          <a:sy n="117" d="100"/>
        </p:scale>
        <p:origin x="176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6BA7F2-7669-F24B-9C61-A633F2D026D8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BD5AC2-1656-444D-842C-0A3B0105E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508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28C6D5B-B009-8E86-B65A-78D7E59E2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6A52B00-6600-4F44-B6B0-ECBF6D0F90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0B96CD9-F018-8EC4-989A-221541277F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222448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A20E1B6-900B-0C35-A779-0D255477D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3A8D8E3-36A6-47D2-4E61-6BAF827735F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F247083-7D87-34F0-B24E-9546661091B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12233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F82E12D-A490-09B1-85DE-C63B60581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AB03189-1CCC-D9CD-6829-A103C1503D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007821A-8A1D-538C-C4DA-1E2CFEB09C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50765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E1261B5-243B-FBF3-AE75-BEE167139B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D3D58C2-7BC8-5C72-D16B-3A04C37633E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44B5649-0601-61D1-59DF-682E30FCDBB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168381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A6ED0A8-B214-6B4A-0E49-5AC2BD8BB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0F61CBB-C834-F41A-E17D-FC4A8A0072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0394F21-8638-97F5-10A4-7512BF88A0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191288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DF237EE-1277-3455-245B-507CA2AD7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FC144F1-DD44-6AB3-17CE-E3284C6C01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79AAA52-E191-FCEB-E78E-FF265E132D2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22139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A47A950-050B-17A3-E648-32FDB00637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D78C162-FB1A-7F46-5111-BDE5EEC990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3359FA1-B538-7007-D666-7BF71561AF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448815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86CFD06-C7EF-3E6F-FCCC-2C8BCB2E7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B7D0881-8BAD-EAD0-0652-2CE24539D0B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C6959A6-3746-920E-9131-4D0B48442E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665471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B11EB6F-680E-E382-DB78-8F7B23D78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46F3B24-A7B1-78DF-ABC9-4108F3E3BD9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1185308-16B9-5153-BCB4-09566D73AC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140351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2F583A3-1CAE-5A10-4F52-ECAFCCDD4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14A6087-E835-4B9F-AAA0-4C2E18B5544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93A56D5-6CE5-CF4B-3DB0-90AEFA724C7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3036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30E3083-5804-DB35-E65A-D9DD31C398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5557755-E0F6-E499-46D0-A713FEE0EF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12D83B0-F135-C679-7620-1442DE1C88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101366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D890EC4-B028-146D-19E7-17766484A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F7AD168-8A28-87BE-042D-E9296762C7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876523D-9DC9-7E06-C40A-19EC880212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09321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9B0D3F2-6A37-2093-836F-CBA526AD0A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37EFFE1-43CB-A114-BECC-E7904AC0A5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BC125AB-4BFA-2644-3D31-9D69E13541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422242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80AEED6-6905-FCD9-E291-B60D93FD0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DE8EB09-66E9-844B-811A-3347DE64593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4EADC9C-E5EE-29A2-64F9-0A10443E549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84626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37FBC1C-1D84-8560-CA9F-C17BA3A23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BA25C74-EE2A-AD22-47E6-011B59670A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69C941C-66FF-A26F-9F07-23FB866C0AA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82447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A0F6B71-63A1-9BD4-F3B5-CFC4D77CC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ED0AD29-7A0F-4233-2EE9-57CFEA76865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4C5540C-162F-B9D9-0E82-FAA988FEB57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7285228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98C0793-A493-166B-A07F-F32F84FE4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4A159D0-2134-3B43-2F15-B0CEEE5FBC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940E84C-A652-A23F-6843-AD07706D29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12353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A341D8C-7CA3-556F-0354-AFF92A289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31927F9-03F8-32FB-4B59-37FAF0A5EC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478E147-DEDB-39BF-9A28-1845E6E371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273078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3853592-C967-1EC1-2F62-BFB653C09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DE684D0-91E0-A1FB-2E08-98330C52DBF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9EA077D-EDE1-EE2B-18F5-6674D82B63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5864171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A740229-978A-8B42-F659-722706E13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D3411FB-DDFF-BBC9-B18A-070F0F286F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ED43EF8-02DC-F7C9-260A-DE507CE0D9C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553761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BD82BCD-FCFA-7994-1091-7D3AA9892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BEEEB1A-EEAF-EE5F-ADD1-4A6C5B3431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B0154A2-C067-458A-F6BB-25F049F50C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770123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E60CDE1-5922-DAB3-6D8E-FB03C8463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8FE5DB6-F896-BA9B-787D-A9BE00E70B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E2F71D2-3DEC-BF4A-3E3B-9DE7176DC3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22350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>
          <a:extLst>
            <a:ext uri="{FF2B5EF4-FFF2-40B4-BE49-F238E27FC236}">
              <a16:creationId xmlns:a16="http://schemas.microsoft.com/office/drawing/2014/main" id="{3E7CAB45-B23B-5BFC-5C57-803DAD59E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>
            <a:extLst>
              <a:ext uri="{FF2B5EF4-FFF2-40B4-BE49-F238E27FC236}">
                <a16:creationId xmlns:a16="http://schemas.microsoft.com/office/drawing/2014/main" id="{70B8BE10-6E07-1013-D55B-76151963A71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>
            <a:extLst>
              <a:ext uri="{FF2B5EF4-FFF2-40B4-BE49-F238E27FC236}">
                <a16:creationId xmlns:a16="http://schemas.microsoft.com/office/drawing/2014/main" id="{0CC0E4AC-D4EB-09A1-32E1-439EAE26F83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6520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4F2C856-E836-BD18-54C2-DA38D9E64F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0E275AD-0A5D-9272-B255-F16C3903B5E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FD510FE-1E00-DBB6-1988-7BBAE528EE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84531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55ACD99-5A8E-E5DC-25F9-5AA487D8D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C35E2A3-8F9E-F4AA-D25D-4F258D6554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98F2C3A-B767-F74E-D41D-DB126A9A96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181509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D319406-7383-D773-E57D-38AC571205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7649C2E-018F-1D1A-45B5-654CC136EC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8ECD0C6-1749-7AC6-EAC6-C6CDB1B54D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845881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546BDF8-CA45-47E7-AE9B-F96CD9F7D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02AB2BC-C6EA-8FD4-8613-E7E40F5ADF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602D90A-BC11-0C4B-37D7-AEC52E39AB1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756532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E7FC2B6-2DC7-5475-2AF1-32561FA82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6FFF33E-935C-8970-1780-38F4F6773D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7621FCE-433F-2D43-9379-3F33E06C5F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673993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C4F49AC-5177-D817-E502-F4C6EB804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2298033-051B-06C9-35F5-60BDEA630F0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323BE92-8ED9-7DB5-7739-064D1F87B9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03295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2" y="1454351"/>
            <a:ext cx="8847503" cy="3949300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5704465"/>
            <a:ext cx="5480829" cy="577328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1" y="1454333"/>
            <a:ext cx="5367900" cy="39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6142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5" y="3514025"/>
            <a:ext cx="889200" cy="3952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1" y="3899768"/>
            <a:ext cx="6589087" cy="2703024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3828197"/>
            <a:ext cx="409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5300599"/>
            <a:ext cx="409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99531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4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44" name="Google Shape;44;p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45" name="Google Shape;45;p4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46" name="Google Shape;46;p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47" name="Google Shape;47;p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48" name="Google Shape;48;p4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49" name="Google Shape;49;p4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50" name="Google Shape;50;p4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51" name="Google Shape;51;p4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52" name="Google Shape;52;p4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53" name="Google Shape;53;p4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4" name="Google Shape;54;p4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55" name="Google Shape;55;p4"/>
          <p:cNvGrpSpPr/>
          <p:nvPr/>
        </p:nvGrpSpPr>
        <p:grpSpPr>
          <a:xfrm rot="10800000" flipH="1">
            <a:off x="2" y="1454351"/>
            <a:ext cx="8847503" cy="3949300"/>
            <a:chOff x="-8178042" y="-4493254"/>
            <a:chExt cx="19483598" cy="6522736"/>
          </a:xfrm>
        </p:grpSpPr>
        <p:sp>
          <p:nvSpPr>
            <p:cNvPr id="56" name="Google Shape;56;p4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58" name="Google Shape;58;p4"/>
          <p:cNvSpPr txBox="1">
            <a:spLocks noGrp="1"/>
          </p:cNvSpPr>
          <p:nvPr>
            <p:ph type="body" idx="1"/>
          </p:nvPr>
        </p:nvSpPr>
        <p:spPr>
          <a:xfrm>
            <a:off x="829775" y="1602667"/>
            <a:ext cx="5090700" cy="36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41909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 i="1">
                <a:solidFill>
                  <a:srgbClr val="FFFFFF"/>
                </a:solidFill>
              </a:defRPr>
            </a:lvl1pPr>
            <a:lvl2pPr marL="914377" lvl="1" indent="-41909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2pPr>
            <a:lvl3pPr marL="1371566" lvl="2" indent="-41909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3pPr>
            <a:lvl4pPr marL="1828754" lvl="3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4pPr>
            <a:lvl5pPr marL="2285943" lvl="4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5pPr>
            <a:lvl6pPr marL="2743131" lvl="5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6pPr>
            <a:lvl7pPr marL="3200320" lvl="6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7pPr>
            <a:lvl8pPr marL="3657509" lvl="7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8pPr>
            <a:lvl9pPr marL="4114697" lvl="8" indent="-41909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4"/>
          <p:cNvSpPr txBox="1"/>
          <p:nvPr/>
        </p:nvSpPr>
        <p:spPr>
          <a:xfrm>
            <a:off x="286601" y="1352767"/>
            <a:ext cx="6765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chemeClr val="accent5"/>
                </a:solidFill>
              </a:rPr>
              <a:t>“</a:t>
            </a:r>
            <a:endParaRPr sz="7200" b="1">
              <a:solidFill>
                <a:schemeClr val="accent5"/>
              </a:solidFill>
            </a:endParaRPr>
          </a:p>
        </p:txBody>
      </p:sp>
      <p:sp>
        <p:nvSpPr>
          <p:cNvPr id="60" name="Google Shape;60;p4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13513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63" name="Google Shape;63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64" name="Google Shape;64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-4" y="56"/>
            <a:ext cx="7072431" cy="1769753"/>
            <a:chOff x="-4" y="40"/>
            <a:chExt cx="7072430" cy="1327315"/>
          </a:xfrm>
        </p:grpSpPr>
        <p:sp>
          <p:nvSpPr>
            <p:cNvPr id="71" name="Google Shape;71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492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189" lvl="0" indent="-38099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377" lvl="1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566" lvl="2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754" lvl="3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5943" lvl="4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131" lvl="5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320" lvl="6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509" lvl="7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697" lvl="8" indent="-38099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55115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56"/>
            <a:ext cx="7072431" cy="1769753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55591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7" lvl="1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566" lvl="2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754" lvl="3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5943" lvl="4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131" lvl="5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320" lvl="6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509" lvl="7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697" lvl="8" indent="-355591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55591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7" lvl="1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566" lvl="2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754" lvl="3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5943" lvl="4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131" lvl="5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320" lvl="6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509" lvl="7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697" lvl="8" indent="-355591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54776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7" y="-1"/>
            <a:ext cx="2202831" cy="894393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90561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1282337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685801" y="1948001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/>
              <a:t>How We Got </a:t>
            </a:r>
            <a:br>
              <a:rPr lang="en" dirty="0"/>
            </a:br>
            <a:r>
              <a:rPr lang="en" dirty="0"/>
              <a:t>Our Bible:</a:t>
            </a:r>
            <a:br>
              <a:rPr lang="en" dirty="0"/>
            </a:br>
            <a:br>
              <a:rPr lang="en" sz="800" dirty="0"/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INSPIRATION</a:t>
            </a:r>
            <a:b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   2 </a:t>
            </a: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Tim 3:16</a:t>
            </a:r>
            <a:endParaRPr sz="4400" i="1" dirty="0">
              <a:solidFill>
                <a:schemeClr val="accent6">
                  <a:lumMod val="60000"/>
                  <a:lumOff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AEC16A5-CEFD-82B6-E36D-F600DC2B28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D3D95A7-2189-6B06-9BAB-8F2DB783333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CC9C0FB-11FD-3ABC-AFC3-EDCCD302CA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A. "All Scripture is </a:t>
            </a:r>
            <a:r>
              <a:rPr lang="en-US" sz="3200" b="1" u="sng" dirty="0"/>
              <a:t>breathed out by God</a:t>
            </a:r>
            <a:r>
              <a:rPr lang="en-US" sz="3200" b="1" dirty="0"/>
              <a:t>” – 3:16. 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1. (Gk) " </a:t>
            </a:r>
            <a:r>
              <a:rPr lang="en-US" sz="3200" b="1" dirty="0" err="1"/>
              <a:t>theo</a:t>
            </a:r>
            <a:r>
              <a:rPr lang="en-US" sz="3200" b="1" dirty="0"/>
              <a:t>" – </a:t>
            </a:r>
            <a:r>
              <a:rPr lang="en-US" sz="3200" b="1" u="sng" dirty="0"/>
              <a:t>God</a:t>
            </a:r>
            <a:r>
              <a:rPr lang="en-US" sz="3200" b="1" dirty="0"/>
              <a:t>;      "</a:t>
            </a:r>
            <a:r>
              <a:rPr lang="en-US" sz="3200" b="1" dirty="0" err="1"/>
              <a:t>pneustos</a:t>
            </a:r>
            <a:r>
              <a:rPr lang="en-US" sz="3200" b="1" dirty="0"/>
              <a:t>" = </a:t>
            </a:r>
            <a:r>
              <a:rPr lang="en-US" sz="3200" b="1" u="sng" dirty="0"/>
              <a:t>breathed</a:t>
            </a:r>
            <a:r>
              <a:rPr lang="en-US" sz="3200" b="1" dirty="0"/>
              <a:t>. 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2. The books of the Bible are the very </a:t>
            </a:r>
            <a:r>
              <a:rPr lang="en-US" sz="3200" b="1" u="sng" dirty="0"/>
              <a:t>breath</a:t>
            </a:r>
            <a:r>
              <a:rPr lang="en-US" sz="3200" b="1" dirty="0"/>
              <a:t> of God. 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F8B5BDB-3DDF-038F-2A89-785E55ACC2D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83655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E76CC91-676A-6D3D-B5B6-4F839263B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C22CCCA-0DC7-0CA0-9776-5BD4485882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D2DFB13-88B0-81A6-3966-3A1078296D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581982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B. The term used for "God-breathed" is "</a:t>
            </a:r>
            <a:r>
              <a:rPr lang="en-US" sz="3200" b="1" u="sng" dirty="0"/>
              <a:t>Inspiration</a:t>
            </a:r>
            <a:r>
              <a:rPr lang="en-US" sz="3200" b="1" dirty="0"/>
              <a:t>"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	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14D6132-9C53-2B29-BB92-F99409CEBF1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976272570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12335B9-BA04-72D8-D011-30E5391AA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0D40137-097A-0D67-7E06-AA0A6DACB41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CC4DE7E-6C5D-DA1E-FAE1-7AD95FC0C03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581982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B. The term used for "God-breathed" is "</a:t>
            </a:r>
            <a:r>
              <a:rPr lang="en-US" sz="3200" b="1" u="sng" dirty="0"/>
              <a:t>Inspiration</a:t>
            </a:r>
            <a:r>
              <a:rPr lang="en-US" sz="3200" b="1" dirty="0"/>
              <a:t>"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1. "Respiration" = breathing 	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AD9FA46-0DB1-659E-464A-A14AA3FEC73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24323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2B95A3B-35C1-7741-C9BF-23F0CFD9E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3E514D9-C2BB-0E11-5B10-8A09B6FB94F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C2883FC-2FCA-A3C6-20BF-6CBF7E1321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581982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B. The term used for "God-breathed" is "</a:t>
            </a:r>
            <a:r>
              <a:rPr lang="en-US" sz="3200" b="1" u="sng" dirty="0"/>
              <a:t>Inspiration</a:t>
            </a:r>
            <a:r>
              <a:rPr lang="en-US" sz="3200" b="1" dirty="0"/>
              <a:t>"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2. "Inspiration" = has the idea of “</a:t>
            </a:r>
            <a:r>
              <a:rPr lang="en-US" sz="3200" b="1" u="sng" dirty="0"/>
              <a:t>exhaling</a:t>
            </a:r>
            <a:r>
              <a:rPr lang="en-US" sz="3200" b="1" dirty="0"/>
              <a:t>”. 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	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4E5B417-E43F-103E-76B0-2412987860D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567260451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11448E1-43F5-5FA0-33BB-54480B61FE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B525585-9BB0-0D4B-52ED-0E2FA82E980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C64ECB1-866A-53F6-7393-E579886E5B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581982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B. The term used for "God-breathed" is "</a:t>
            </a:r>
            <a:r>
              <a:rPr lang="en-US" sz="3200" b="1" u="sng" dirty="0"/>
              <a:t>Inspiration</a:t>
            </a:r>
            <a:r>
              <a:rPr lang="en-US" sz="3200" b="1" dirty="0"/>
              <a:t>"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2. "Inspiration" = has the idea of “</a:t>
            </a:r>
            <a:r>
              <a:rPr lang="en-US" sz="3200" b="1" u="sng" dirty="0"/>
              <a:t>exhaling</a:t>
            </a:r>
            <a:r>
              <a:rPr lang="en-US" sz="3200" b="1" dirty="0"/>
              <a:t>”. 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	a. God breathing </a:t>
            </a:r>
            <a:r>
              <a:rPr lang="en-US" sz="3200" b="1" u="sng" dirty="0"/>
              <a:t>out</a:t>
            </a:r>
            <a:r>
              <a:rPr lang="en-US" sz="3200" b="1" dirty="0"/>
              <a:t> the very words!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	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6C0DD42-AA5E-4F59-7D32-64614C1480D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899119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A17C6E5-F5A4-D264-DD19-4BB29630E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CE82A5A-3514-66AE-A84F-654F96A0D1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AE7578E-8554-07E3-35E9-DFB5C9A47B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581982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B. The term used for "God-breathed" is "</a:t>
            </a:r>
            <a:r>
              <a:rPr lang="en-US" sz="3200" b="1" u="sng" dirty="0"/>
              <a:t>Inspiration</a:t>
            </a:r>
            <a:r>
              <a:rPr lang="en-US" sz="3200" b="1" dirty="0"/>
              <a:t>"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2. "Inspiration" = has the idea of “</a:t>
            </a:r>
            <a:r>
              <a:rPr lang="en-US" sz="3200" b="1" u="sng" dirty="0"/>
              <a:t>exhaling</a:t>
            </a:r>
            <a:r>
              <a:rPr lang="en-US" sz="3200" b="1" dirty="0"/>
              <a:t>”. 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	a. God breathing </a:t>
            </a:r>
            <a:r>
              <a:rPr lang="en-US" sz="3200" b="1" u="sng" dirty="0"/>
              <a:t>out</a:t>
            </a:r>
            <a:r>
              <a:rPr lang="en-US" sz="3200" b="1" dirty="0"/>
              <a:t> the very words!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	b. Not that existing prophets becoming inspired 		to write </a:t>
            </a:r>
            <a:r>
              <a:rPr lang="en-US" sz="3200" b="1" i="1" dirty="0"/>
              <a:t>better</a:t>
            </a:r>
            <a:r>
              <a:rPr lang="en-US" sz="3200" b="1" dirty="0"/>
              <a:t>, but God breathing out the 		</a:t>
            </a:r>
            <a:r>
              <a:rPr lang="en-US" sz="3200" b="1" u="sng" dirty="0"/>
              <a:t>words</a:t>
            </a:r>
            <a:r>
              <a:rPr lang="en-US" sz="3200" b="1" dirty="0"/>
              <a:t> to them.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A0DA6A4-C3A6-81DC-4AF3-DA8129A797C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85428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8A76EEB-82AB-9B37-8D31-499E91A95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8660F43-07EF-1CA4-2ADD-494025BCE08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AFE4232-FB11-A4B3-BE07-1DFF74B78E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581982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B. The term used for "God-breathed" is "</a:t>
            </a:r>
            <a:r>
              <a:rPr lang="en-US" sz="3200" b="1" u="sng" dirty="0"/>
              <a:t>Inspiration</a:t>
            </a:r>
            <a:r>
              <a:rPr lang="en-US" sz="3200" b="1" dirty="0"/>
              <a:t>"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2. "Inspiration" = has the idea of “</a:t>
            </a:r>
            <a:r>
              <a:rPr lang="en-US" sz="3200" b="1" u="sng" dirty="0"/>
              <a:t>exhaling</a:t>
            </a:r>
            <a:r>
              <a:rPr lang="en-US" sz="3200" b="1" dirty="0"/>
              <a:t>”. 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	c. The prophets were being borne along like 		     </a:t>
            </a:r>
            <a:r>
              <a:rPr lang="en-US" sz="3200" b="1" u="sng" dirty="0"/>
              <a:t>wind</a:t>
            </a:r>
            <a:r>
              <a:rPr lang="en-US" sz="3200" b="1" dirty="0"/>
              <a:t> in a ship’s sail as the Spirit moved them 	     along in the writing the Holy Word. 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	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D816F36-8989-8FDC-27AF-1D19D262CAB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932236119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CCD48F2-0664-F9FF-8410-A7EEDD063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1437BE0-DD1F-B190-0E4C-38A3D44E719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ED0D028-C50B-AD64-6503-99202F78659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581982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B. The term used for "God-breathed" is "</a:t>
            </a:r>
            <a:r>
              <a:rPr lang="en-US" sz="3200" b="1" u="sng" dirty="0"/>
              <a:t>Inspiration</a:t>
            </a:r>
            <a:r>
              <a:rPr lang="en-US" sz="3200" b="1" dirty="0"/>
              <a:t>"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2. "Inspiration" = has the idea of “</a:t>
            </a:r>
            <a:r>
              <a:rPr lang="en-US" sz="3200" b="1" u="sng" dirty="0"/>
              <a:t>exhaling</a:t>
            </a:r>
            <a:r>
              <a:rPr lang="en-US" sz="3200" b="1" dirty="0"/>
              <a:t>”. 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	d. Thus, Bible authors are writing not their will, 		nor their interpretation, but the 				origin is the very life-giving </a:t>
            </a:r>
            <a:r>
              <a:rPr lang="en-US" sz="3200" b="1" u="sng" dirty="0"/>
              <a:t>breath</a:t>
            </a:r>
            <a:r>
              <a:rPr lang="en-US" sz="3200" b="1" dirty="0"/>
              <a:t> of God!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7B9B1C4-5854-10DF-936F-0B6026F97C6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845915491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C00DC7A-ED01-B421-CF3F-1E04ADD9FE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A233017-8702-C652-EBD7-832D51B8E8E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020CE5A-0F51-0E10-B583-1FDF4B2C3D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581982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</a:t>
            </a:r>
            <a:r>
              <a:rPr lang="en-US" sz="3200" b="1" i="1" dirty="0"/>
              <a:t>Just as:</a:t>
            </a: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F1DAD9E-9C9B-885F-6F1E-C44728D5261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184608880"/>
      </p:ext>
    </p:extLst>
  </p:cSld>
  <p:clrMapOvr>
    <a:masterClrMapping/>
  </p:clrMapOvr>
  <p:transition spd="slow">
    <p:randomBar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770CF09-4775-F2B1-760F-864074A479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1EED1D7-8815-F2C0-5104-37412F0FF5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07768A1-2D20-3163-7984-A6067CB5EB4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581982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</a:t>
            </a:r>
            <a:r>
              <a:rPr lang="en-US" sz="3200" b="1" i="1" dirty="0"/>
              <a:t>Just as: </a:t>
            </a:r>
          </a:p>
          <a:p>
            <a:pPr marL="76199" indent="0">
              <a:buNone/>
            </a:pPr>
            <a:endParaRPr lang="en-US" sz="800" b="1" i="1" dirty="0"/>
          </a:p>
          <a:p>
            <a:pPr marL="76199" indent="0">
              <a:buNone/>
            </a:pPr>
            <a:r>
              <a:rPr lang="en-US" sz="3200" b="1" dirty="0"/>
              <a:t>   1. God spoke </a:t>
            </a:r>
            <a:r>
              <a:rPr lang="en-US" sz="3200" b="1" u="sng" dirty="0"/>
              <a:t>creation</a:t>
            </a:r>
            <a:r>
              <a:rPr lang="en-US" sz="3200" b="1" dirty="0"/>
              <a:t> into existence - Gen 1:1.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68E7AD1-2067-BF94-B357-ABE41FB5CEC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692351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03C6766-8412-3F50-831C-D29A8B6E8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28ABF53-5256-EBCE-324B-0660F4664C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0F2330B-498C-0083-4D9F-83DF767F213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A 5-step process: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1. </a:t>
            </a:r>
            <a:r>
              <a:rPr lang="en-US" sz="3200" b="1" dirty="0">
                <a:solidFill>
                  <a:srgbClr val="FF7C3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REVELATION</a:t>
            </a:r>
            <a:r>
              <a:rPr lang="en-US" sz="3200" b="1" dirty="0"/>
              <a:t> - God has made Himself </a:t>
            </a:r>
            <a:r>
              <a:rPr lang="en-US" sz="3200" b="1" u="sng" dirty="0"/>
              <a:t>known</a:t>
            </a:r>
            <a:r>
              <a:rPr lang="en-US" sz="3200" b="1" dirty="0"/>
              <a:t>. </a:t>
            </a:r>
          </a:p>
          <a:p>
            <a:pPr marL="76199" indent="0" algn="l">
              <a:buNone/>
            </a:pPr>
            <a:r>
              <a:rPr lang="en-US" sz="3200" b="1" dirty="0"/>
              <a:t>	No one will discover Him unless God takes </a:t>
            </a:r>
          </a:p>
          <a:p>
            <a:pPr marL="76199" indent="0" algn="l">
              <a:buNone/>
            </a:pPr>
            <a:r>
              <a:rPr lang="en-US" sz="3200" b="1" dirty="0"/>
              <a:t>	the </a:t>
            </a:r>
            <a:r>
              <a:rPr lang="en-US" sz="3200" b="1" u="sng" dirty="0"/>
              <a:t>initiative</a:t>
            </a:r>
            <a:r>
              <a:rPr lang="en-US" sz="3200" b="1" dirty="0"/>
              <a:t>. </a:t>
            </a:r>
          </a:p>
          <a:p>
            <a:pPr marL="76199" indent="0" algn="l">
              <a:buNone/>
            </a:pPr>
            <a:endParaRPr lang="en-US" sz="3200" b="1" dirty="0"/>
          </a:p>
          <a:p>
            <a:pPr marL="76199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263248"/>
                </a:solidFill>
                <a:effectLst/>
                <a:uLnTx/>
                <a:uFillTx/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2. 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7C31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 Condensed Light"/>
              </a:rPr>
              <a:t>INSPIRATION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263248"/>
                </a:solidFill>
                <a:effectLst/>
                <a:uLnTx/>
                <a:uFillTx/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 - God “</a:t>
            </a:r>
            <a:r>
              <a:rPr kumimoji="0" lang="en-US" sz="3200" b="1" i="0" u="sng" strike="noStrike" kern="0" cap="none" spc="0" normalizeH="0" baseline="0" noProof="0" dirty="0">
                <a:ln>
                  <a:noFill/>
                </a:ln>
                <a:solidFill>
                  <a:srgbClr val="263248"/>
                </a:solidFill>
                <a:effectLst/>
                <a:uLnTx/>
                <a:uFillTx/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breathed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263248"/>
                </a:solidFill>
                <a:effectLst/>
                <a:uLnTx/>
                <a:uFillTx/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 out” His message </a:t>
            </a:r>
          </a:p>
          <a:p>
            <a:pPr marL="76199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263248"/>
                </a:solidFill>
                <a:effectLst/>
                <a:uLnTx/>
                <a:uFillTx/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	to human authors who wrote it down.</a:t>
            </a:r>
          </a:p>
          <a:p>
            <a:pPr marL="76199" indent="0" algn="l">
              <a:buNone/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42B64AD-793A-D8AA-09AB-043EE3830FE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21428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B0EBD2A-B456-6CFC-4005-DEF7D916F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129C593-2EBD-863A-EC82-3F9F8E5B387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BD3AFE3-7BEC-72E7-1C61-12109AEC95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581982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</a:t>
            </a:r>
            <a:r>
              <a:rPr lang="en-US" sz="3200" b="1" i="1" dirty="0"/>
              <a:t>Just as: </a:t>
            </a:r>
          </a:p>
          <a:p>
            <a:pPr marL="76199" indent="0">
              <a:buNone/>
            </a:pPr>
            <a:endParaRPr lang="en-US" sz="800" b="1" i="1" dirty="0"/>
          </a:p>
          <a:p>
            <a:pPr marL="76199" indent="0">
              <a:buNone/>
            </a:pPr>
            <a:r>
              <a:rPr lang="en-US" sz="3200" b="1" dirty="0"/>
              <a:t>   1. God spoke </a:t>
            </a:r>
            <a:r>
              <a:rPr lang="en-US" sz="3200" b="1" u="sng" dirty="0"/>
              <a:t>creation</a:t>
            </a:r>
            <a:r>
              <a:rPr lang="en-US" sz="3200" b="1" dirty="0"/>
              <a:t> into existence - Gen 1:1.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2. God breathed </a:t>
            </a:r>
            <a:r>
              <a:rPr lang="en-US" sz="3200" b="1" u="sng" dirty="0"/>
              <a:t>life</a:t>
            </a:r>
            <a:r>
              <a:rPr lang="en-US" sz="3200" b="1" dirty="0"/>
              <a:t> into Adam - Gen 2:7.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34B6DB8-0F51-76C9-D65C-2EC5C4C3862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50096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CEDAB2A-4AE4-C8DB-E705-E91F83F60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5124B37-1697-4D24-C1B9-05449A1DF51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2631730-83CD-CD7C-22F5-BC5134FB4A1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581982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</a:t>
            </a:r>
            <a:r>
              <a:rPr lang="en-US" sz="3200" b="1" i="1" dirty="0"/>
              <a:t>Just as: </a:t>
            </a:r>
          </a:p>
          <a:p>
            <a:pPr marL="76199" indent="0">
              <a:buNone/>
            </a:pPr>
            <a:endParaRPr lang="en-US" sz="800" b="1" i="1" dirty="0"/>
          </a:p>
          <a:p>
            <a:pPr marL="76199" indent="0">
              <a:buNone/>
            </a:pPr>
            <a:r>
              <a:rPr lang="en-US" sz="3200" b="1" dirty="0"/>
              <a:t>   1. God spoke </a:t>
            </a:r>
            <a:r>
              <a:rPr lang="en-US" sz="3200" b="1" u="sng" dirty="0"/>
              <a:t>creation</a:t>
            </a:r>
            <a:r>
              <a:rPr lang="en-US" sz="3200" b="1" dirty="0"/>
              <a:t> into existence - Gen 1:1.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2. God breathed </a:t>
            </a:r>
            <a:r>
              <a:rPr lang="en-US" sz="3200" b="1" u="sng" dirty="0"/>
              <a:t>life</a:t>
            </a:r>
            <a:r>
              <a:rPr lang="en-US" sz="3200" b="1" dirty="0"/>
              <a:t> into Adam - Gen 2:7.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3. God brought Lazarus to </a:t>
            </a:r>
            <a:r>
              <a:rPr lang="en-US" sz="3200" b="1" u="sng" dirty="0"/>
              <a:t>life</a:t>
            </a:r>
            <a:r>
              <a:rPr lang="en-US" sz="3200" b="1" dirty="0"/>
              <a:t> by speaking, </a:t>
            </a:r>
          </a:p>
          <a:p>
            <a:pPr marL="76199" indent="0">
              <a:buNone/>
            </a:pPr>
            <a:r>
              <a:rPr lang="en-US" sz="3200" b="1" dirty="0"/>
              <a:t>	"Lazarus come out." - Jn 11:43.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C74B6EE-761A-789C-A9C3-E7004A3321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78802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4E74B49-2B63-5546-C8F7-2149A8B04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D6A308D-5885-BB4A-D659-09623D53CE3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0B4F80B-4255-7B48-A038-5E37243FA2A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581982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</a:t>
            </a:r>
            <a:r>
              <a:rPr lang="en-US" sz="3200" b="1" i="1" dirty="0"/>
              <a:t>Just as: </a:t>
            </a:r>
          </a:p>
          <a:p>
            <a:pPr marL="76199" indent="0">
              <a:buNone/>
            </a:pPr>
            <a:endParaRPr lang="en-US" sz="800" b="1" i="1" dirty="0"/>
          </a:p>
          <a:p>
            <a:pPr marL="76199" indent="0">
              <a:buNone/>
            </a:pPr>
            <a:r>
              <a:rPr lang="en-US" sz="3200" b="1" dirty="0"/>
              <a:t>   1. God spoke </a:t>
            </a:r>
            <a:r>
              <a:rPr lang="en-US" sz="3200" b="1" u="sng" dirty="0"/>
              <a:t>creation</a:t>
            </a:r>
            <a:r>
              <a:rPr lang="en-US" sz="3200" b="1" dirty="0"/>
              <a:t> into existence - Gen 1:1.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2. God breathed </a:t>
            </a:r>
            <a:r>
              <a:rPr lang="en-US" sz="3200" b="1" u="sng" dirty="0"/>
              <a:t>life</a:t>
            </a:r>
            <a:r>
              <a:rPr lang="en-US" sz="3200" b="1" dirty="0"/>
              <a:t> into Adam - Gen 2:7.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3. God brought Lazarus to </a:t>
            </a:r>
            <a:r>
              <a:rPr lang="en-US" sz="3200" b="1" u="sng" dirty="0"/>
              <a:t>life</a:t>
            </a:r>
            <a:r>
              <a:rPr lang="en-US" sz="3200" b="1" dirty="0"/>
              <a:t> by speaking, </a:t>
            </a:r>
          </a:p>
          <a:p>
            <a:pPr marL="76199" indent="0">
              <a:buNone/>
            </a:pPr>
            <a:r>
              <a:rPr lang="en-US" sz="3200" b="1" dirty="0"/>
              <a:t>	"Lazarus come out." - Jn 11:43.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4. The Spirit regenerates a believer to </a:t>
            </a:r>
            <a:r>
              <a:rPr lang="en-US" sz="3200" b="1" u="sng" dirty="0"/>
              <a:t>new</a:t>
            </a:r>
            <a:r>
              <a:rPr lang="en-US" sz="3200" b="1" dirty="0"/>
              <a:t> </a:t>
            </a:r>
            <a:r>
              <a:rPr lang="en-US" sz="3200" b="1" u="sng" dirty="0"/>
              <a:t>life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	- John 6:63; 1 Cor 15:45. 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068FA86-5CEF-D2E4-B34A-0887B80BC0D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22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27103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F489EEF-85FB-BABA-143C-071289CE2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CD77A46-EDC4-7DAE-5B25-B25494F5B8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35EB8C5-2CCE-F835-3D72-79F2C1FE5B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581982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</a:t>
            </a:r>
            <a:r>
              <a:rPr lang="en-US" sz="3200" b="1" i="1" dirty="0"/>
              <a:t>Just as: </a:t>
            </a:r>
            <a:endParaRPr lang="en-US" sz="800" b="1" i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5. So, God's inspired Word is "</a:t>
            </a:r>
            <a:r>
              <a:rPr lang="en-US" sz="3200" b="1" u="sng" dirty="0"/>
              <a:t>alive</a:t>
            </a:r>
            <a:r>
              <a:rPr lang="en-US" sz="3200" b="1" dirty="0"/>
              <a:t>".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	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2338624-7C26-2D95-87F4-0A142934B5E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23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345740594"/>
      </p:ext>
    </p:extLst>
  </p:cSld>
  <p:clrMapOvr>
    <a:masterClrMapping/>
  </p:clrMapOvr>
  <p:transition spd="slow">
    <p:wip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BAA655B-5322-C549-906C-1D72BDF6F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8A98CF1-9FCF-9CD0-3FEA-34F5FB3FA01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7C6B731-78AA-9834-8767-CF88F74A5E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581982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</a:t>
            </a:r>
            <a:r>
              <a:rPr lang="en-US" sz="3200" b="1" i="1" dirty="0"/>
              <a:t>Just as: </a:t>
            </a:r>
            <a:endParaRPr lang="en-US" sz="800" b="1" i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5. So, God's inspired Word is "</a:t>
            </a:r>
            <a:r>
              <a:rPr lang="en-US" sz="3200" b="1" u="sng" dirty="0"/>
              <a:t>alive</a:t>
            </a:r>
            <a:r>
              <a:rPr lang="en-US" sz="3200" b="1" dirty="0"/>
              <a:t>".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	a. John 6:63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	b. Heb 4:12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	c. 1 Pet 1:23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	d. 1 Thess 2:13 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89E9F9D-FF99-4E2A-4C7E-4DA1488020B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24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440036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D83C31B-09EA-8A49-D39C-3E3D5094E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FB334AA-944C-2256-7C3B-66B9460D5B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Conclusion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0BAEE9A-0354-C1B2-F939-8CF6C7FB49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26948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lvl="0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C7E4BB2-D768-5547-E208-4041AB42661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25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9413542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5CACBE1-AC83-5DCA-86BC-F3FFA2369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6935834-D111-D1B8-0495-898AC21708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Conclusion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A9A2E46-6131-12E0-607F-F356134136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26948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</a:pPr>
            <a:r>
              <a:rPr lang="en-US" sz="3200" b="1" dirty="0"/>
              <a:t> Jehovah is the eternally self-</a:t>
            </a:r>
            <a:r>
              <a:rPr lang="en-US" sz="3200" b="1" u="sng" dirty="0"/>
              <a:t>existent</a:t>
            </a:r>
            <a:r>
              <a:rPr lang="en-US" sz="3200" b="1" dirty="0"/>
              <a:t> One.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He is </a:t>
            </a:r>
            <a:r>
              <a:rPr lang="en-US" sz="3200" b="1" u="sng" dirty="0"/>
              <a:t>life</a:t>
            </a:r>
            <a:r>
              <a:rPr lang="en-US" sz="3200" b="1" dirty="0"/>
              <a:t> itself.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C1F7C0F-B171-DB52-E148-DEE0113B679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26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41851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7A0ECAB-1BEB-04FA-76B9-7086316C9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79AFED7-BE5C-41A4-F8F1-40CCF388969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Conclusion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F385999-726D-5433-8076-E5228BAE680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26948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</a:pPr>
            <a:r>
              <a:rPr lang="en-US" sz="3200" b="1" dirty="0"/>
              <a:t> Jehovah is the eternally self-</a:t>
            </a:r>
            <a:r>
              <a:rPr lang="en-US" sz="3200" b="1" u="sng" dirty="0"/>
              <a:t>existent</a:t>
            </a:r>
            <a:r>
              <a:rPr lang="en-US" sz="3200" b="1" dirty="0"/>
              <a:t> One.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He is </a:t>
            </a:r>
            <a:r>
              <a:rPr lang="en-US" sz="3200" b="1" u="sng" dirty="0"/>
              <a:t>life</a:t>
            </a:r>
            <a:r>
              <a:rPr lang="en-US" sz="3200" b="1" dirty="0"/>
              <a:t> itself.</a:t>
            </a:r>
          </a:p>
          <a:p>
            <a:pPr>
              <a:buClr>
                <a:schemeClr val="accent5"/>
              </a:buClr>
            </a:pPr>
            <a:r>
              <a:rPr lang="en-US" sz="3200" b="1" dirty="0"/>
              <a:t> </a:t>
            </a:r>
            <a:r>
              <a:rPr lang="en-US" sz="3200" b="1" i="1" dirty="0"/>
              <a:t>Everything</a:t>
            </a:r>
            <a:r>
              <a:rPr lang="en-US" sz="3200" b="1" dirty="0"/>
              <a:t> that exists comes from </a:t>
            </a:r>
            <a:r>
              <a:rPr lang="en-US" sz="3200" b="1" u="sng" dirty="0"/>
              <a:t>God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John 1:1-4; Acts 17:24; Rom 11:36; Rev 4:11.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4502541-1F36-1539-D0D4-6B812E1CE5E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27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30110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820D1AA-C2AE-5C9E-FE38-506A29C63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D7DA098-BB60-D2AE-C536-CEB6C59673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Conclusion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E764F7A-4200-20AF-4A09-F2E7B6E2F5A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26948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</a:pPr>
            <a:r>
              <a:rPr lang="en-US" sz="3200" b="1" dirty="0"/>
              <a:t> Jehovah is the eternally self-</a:t>
            </a:r>
            <a:r>
              <a:rPr lang="en-US" sz="3200" b="1" u="sng" dirty="0"/>
              <a:t>existent</a:t>
            </a:r>
            <a:r>
              <a:rPr lang="en-US" sz="3200" b="1" dirty="0"/>
              <a:t> One.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He is </a:t>
            </a:r>
            <a:r>
              <a:rPr lang="en-US" sz="3200" b="1" u="sng" dirty="0"/>
              <a:t>life</a:t>
            </a:r>
            <a:r>
              <a:rPr lang="en-US" sz="3200" b="1" dirty="0"/>
              <a:t> itself.</a:t>
            </a:r>
          </a:p>
          <a:p>
            <a:pPr>
              <a:buClr>
                <a:schemeClr val="accent5"/>
              </a:buClr>
            </a:pPr>
            <a:r>
              <a:rPr lang="en-US" sz="3200" b="1" dirty="0"/>
              <a:t> </a:t>
            </a:r>
            <a:r>
              <a:rPr lang="en-US" sz="3200" b="1" i="1" dirty="0"/>
              <a:t>Everything</a:t>
            </a:r>
            <a:r>
              <a:rPr lang="en-US" sz="3200" b="1" dirty="0"/>
              <a:t> that exists comes from </a:t>
            </a:r>
            <a:r>
              <a:rPr lang="en-US" sz="3200" b="1" u="sng" dirty="0"/>
              <a:t>God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John 1:1-4; Acts 17:24; Rom 11:36; Rev 4:11.</a:t>
            </a:r>
          </a:p>
          <a:p>
            <a:pPr>
              <a:buClr>
                <a:schemeClr val="accent5"/>
              </a:buClr>
            </a:pPr>
            <a:r>
              <a:rPr lang="en-US" sz="3200" b="1" dirty="0"/>
              <a:t> Is there any wonder that the Bible God has spoken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into existence is also </a:t>
            </a:r>
            <a:r>
              <a:rPr lang="en-US" sz="3200" b="1" u="sng" dirty="0"/>
              <a:t>alive</a:t>
            </a:r>
            <a:r>
              <a:rPr lang="en-US" sz="3200" b="1" dirty="0"/>
              <a:t>?!</a:t>
            </a:r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B9F0255-5AD2-6EF0-C565-CAB19AB63B4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28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914299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95DC448-1D41-7476-0B2C-15E296505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7F06121-7D15-CBAA-5DBD-803621DCBF1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Conclusion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7D77DDC-78DB-DBD4-043B-9F91AFCCA3E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26948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</a:pPr>
            <a:r>
              <a:rPr lang="en-US" sz="3200" b="1" dirty="0"/>
              <a:t> Jehovah is the eternally self-</a:t>
            </a:r>
            <a:r>
              <a:rPr lang="en-US" sz="3200" b="1" u="sng" dirty="0"/>
              <a:t>existent</a:t>
            </a:r>
            <a:r>
              <a:rPr lang="en-US" sz="3200" b="1" dirty="0"/>
              <a:t> One.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He is </a:t>
            </a:r>
            <a:r>
              <a:rPr lang="en-US" sz="3200" b="1" u="sng" dirty="0"/>
              <a:t>life</a:t>
            </a:r>
            <a:r>
              <a:rPr lang="en-US" sz="3200" b="1" dirty="0"/>
              <a:t> itself.</a:t>
            </a:r>
          </a:p>
          <a:p>
            <a:pPr>
              <a:buClr>
                <a:schemeClr val="accent5"/>
              </a:buClr>
            </a:pPr>
            <a:r>
              <a:rPr lang="en-US" sz="3200" b="1" dirty="0"/>
              <a:t> </a:t>
            </a:r>
            <a:r>
              <a:rPr lang="en-US" sz="3200" b="1" i="1" dirty="0"/>
              <a:t>Everything</a:t>
            </a:r>
            <a:r>
              <a:rPr lang="en-US" sz="3200" b="1" dirty="0"/>
              <a:t> that exists comes from </a:t>
            </a:r>
            <a:r>
              <a:rPr lang="en-US" sz="3200" b="1" u="sng" dirty="0"/>
              <a:t>God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John 1:1-4; Acts 17:24; Rom 11:36; Rev 4:11.</a:t>
            </a:r>
          </a:p>
          <a:p>
            <a:pPr>
              <a:buClr>
                <a:schemeClr val="accent5"/>
              </a:buClr>
            </a:pPr>
            <a:r>
              <a:rPr lang="en-US" sz="3200" b="1" dirty="0"/>
              <a:t> Is there any wonder that the Bible God has spoken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into existence is also </a:t>
            </a:r>
            <a:r>
              <a:rPr lang="en-US" sz="3200" b="1" u="sng" dirty="0"/>
              <a:t>alive</a:t>
            </a:r>
            <a:r>
              <a:rPr lang="en-US" sz="3200" b="1" dirty="0"/>
              <a:t>?!</a:t>
            </a:r>
          </a:p>
          <a:p>
            <a:pPr marL="76199" lvl="0" indent="0">
              <a:buNone/>
            </a:pPr>
            <a:r>
              <a:rPr lang="en-US" sz="3200" b="1" dirty="0"/>
              <a:t>	- As such, it has the power to </a:t>
            </a:r>
            <a:r>
              <a:rPr lang="en-US" sz="3200" b="1" u="sng" dirty="0"/>
              <a:t>transform</a:t>
            </a:r>
            <a:r>
              <a:rPr lang="en-US" sz="3200" b="1" dirty="0"/>
              <a:t> </a:t>
            </a:r>
          </a:p>
          <a:p>
            <a:pPr marL="76199" lvl="0" indent="0">
              <a:buNone/>
            </a:pPr>
            <a:r>
              <a:rPr lang="en-US" sz="3200" b="1" dirty="0"/>
              <a:t>	  your life today.</a:t>
            </a:r>
          </a:p>
          <a:p>
            <a:pPr marL="76199" lvl="0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0C27328-D925-7251-63BA-DBCECFDD8FB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29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58354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C9355A1-BA0A-E3AF-9293-7767F187B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8CDDBB2-D2F6-25E2-B316-FD516299BAB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CE389E9-E696-2EA7-2BE0-DE6C40F627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3. </a:t>
            </a:r>
            <a:r>
              <a:rPr lang="en-US" sz="3200" b="1" dirty="0">
                <a:solidFill>
                  <a:srgbClr val="FF7C3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CANONIZATION</a:t>
            </a:r>
            <a:r>
              <a:rPr lang="en-US" sz="3200" b="1" dirty="0"/>
              <a:t> - process by which believers </a:t>
            </a:r>
          </a:p>
          <a:p>
            <a:pPr marL="76199" indent="0" algn="l">
              <a:buNone/>
            </a:pPr>
            <a:r>
              <a:rPr lang="en-US" sz="3200" b="1" dirty="0"/>
              <a:t>		came to </a:t>
            </a:r>
            <a:r>
              <a:rPr lang="en-US" sz="3200" b="1" u="sng" dirty="0"/>
              <a:t>recognize</a:t>
            </a:r>
            <a:r>
              <a:rPr lang="en-US" sz="3200" b="1" dirty="0"/>
              <a:t> what books have the </a:t>
            </a:r>
          </a:p>
          <a:p>
            <a:pPr marL="76199" indent="0" algn="l">
              <a:buNone/>
            </a:pPr>
            <a:r>
              <a:rPr lang="en-US" sz="3200" b="1" dirty="0"/>
              <a:t>		quality of inspiration.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4. </a:t>
            </a:r>
            <a:r>
              <a:rPr lang="en-US" sz="3200" b="1" dirty="0">
                <a:solidFill>
                  <a:srgbClr val="FF7C3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TRANSLATION</a:t>
            </a:r>
            <a:r>
              <a:rPr lang="en-US" sz="3200" b="1" dirty="0"/>
              <a:t> - God's word is written in my </a:t>
            </a:r>
          </a:p>
          <a:p>
            <a:pPr marL="76199" indent="0" algn="l"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own</a:t>
            </a:r>
            <a:r>
              <a:rPr lang="en-US" sz="3200" b="1" dirty="0"/>
              <a:t> language so I too can know God.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5. </a:t>
            </a:r>
            <a:r>
              <a:rPr lang="en-US" sz="3200" b="1" dirty="0">
                <a:solidFill>
                  <a:srgbClr val="FF7C3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INTERPRETATION</a:t>
            </a:r>
            <a:r>
              <a:rPr lang="en-US" sz="3200" b="1" dirty="0"/>
              <a:t> - someone helps me </a:t>
            </a:r>
          </a:p>
          <a:p>
            <a:pPr marL="76199" indent="0" algn="l"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understand</a:t>
            </a:r>
            <a:r>
              <a:rPr lang="en-US" sz="3200" b="1" dirty="0"/>
              <a:t> things about God and </a:t>
            </a:r>
          </a:p>
          <a:p>
            <a:pPr marL="76199" indent="0" algn="l">
              <a:buNone/>
            </a:pPr>
            <a:r>
              <a:rPr lang="en-US" sz="3200" b="1" dirty="0"/>
              <a:t>		his word. </a:t>
            </a:r>
          </a:p>
          <a:p>
            <a:pPr>
              <a:spcBef>
                <a:spcPts val="1000"/>
              </a:spcBef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7AEA5D2-BBAD-C030-A316-17E612A63A9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699781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>
          <a:extLst>
            <a:ext uri="{FF2B5EF4-FFF2-40B4-BE49-F238E27FC236}">
              <a16:creationId xmlns:a16="http://schemas.microsoft.com/office/drawing/2014/main" id="{EDB94216-36AB-2018-47F2-FFC9B4ED3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>
            <a:extLst>
              <a:ext uri="{FF2B5EF4-FFF2-40B4-BE49-F238E27FC236}">
                <a16:creationId xmlns:a16="http://schemas.microsoft.com/office/drawing/2014/main" id="{1D45D03D-8713-40F4-3402-A6ED9AD5906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1" y="1948001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/>
              <a:t>How We Got </a:t>
            </a:r>
            <a:br>
              <a:rPr lang="en" dirty="0"/>
            </a:br>
            <a:r>
              <a:rPr lang="en" dirty="0"/>
              <a:t>Our Bible:</a:t>
            </a:r>
            <a:br>
              <a:rPr lang="en" dirty="0"/>
            </a:br>
            <a:br>
              <a:rPr lang="en" sz="800" dirty="0"/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INSPIRATION</a:t>
            </a:r>
            <a:b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   2 </a:t>
            </a: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Tim 3:16</a:t>
            </a:r>
            <a:endParaRPr sz="4400" i="1" dirty="0">
              <a:solidFill>
                <a:schemeClr val="accent6">
                  <a:lumMod val="60000"/>
                  <a:lumOff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396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427EDE3-C19F-D9F9-0ED5-B74F5F168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405F11D-B164-2E17-DFE2-25271650CB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Inspiration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94F2493-D3D6-10F5-DBE7-A09CA2B00A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9C362C9-A84A-4575-B0C8-5AE06A6206C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20739951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216CAD4-B738-4DF0-0C25-643FF7443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5F14C7A-AEA4-74F2-2A33-22E2D096E01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Inspiration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59981BF-52CE-F209-B237-35DED32FB6B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</a:pPr>
            <a:r>
              <a:rPr lang="en-US" sz="3200" b="1" dirty="0"/>
              <a:t> The Scriptures are of </a:t>
            </a:r>
            <a:r>
              <a:rPr lang="en-US" sz="3200" b="1" u="sng" dirty="0"/>
              <a:t>Divine</a:t>
            </a:r>
            <a:r>
              <a:rPr lang="en-US" sz="3200" b="1" dirty="0"/>
              <a:t> Origin.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2 Pet 1:20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4BA3F4B-7346-5EE7-44FF-72707CAE0BF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139865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70DD36E-4750-4DD7-DE2C-59DA9E75F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C0AEF40-4E40-0634-08C9-CE99589E971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Inspiration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2884650-D728-A3E0-98A7-A9FEE09E269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</a:pPr>
            <a:r>
              <a:rPr lang="en-US" sz="3200" b="1" dirty="0"/>
              <a:t> The Scriptures are of </a:t>
            </a:r>
            <a:r>
              <a:rPr lang="en-US" sz="3200" b="1" u="sng" dirty="0"/>
              <a:t>Divine</a:t>
            </a:r>
            <a:r>
              <a:rPr lang="en-US" sz="3200" b="1" dirty="0"/>
              <a:t> Origin.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2 Pet 1:20</a:t>
            </a:r>
            <a:r>
              <a:rPr lang="en-US" sz="3200" b="1" dirty="0"/>
              <a:t> knowing this first of all, that no </a:t>
            </a:r>
          </a:p>
          <a:p>
            <a:pPr marL="76199" indent="0">
              <a:buNone/>
            </a:pPr>
            <a:r>
              <a:rPr lang="en-US" sz="3200" b="1" dirty="0"/>
              <a:t>	prophecy of Scripture comes from someone’s </a:t>
            </a:r>
          </a:p>
          <a:p>
            <a:pPr marL="76199" indent="0">
              <a:buNone/>
            </a:pPr>
            <a:r>
              <a:rPr lang="en-US" sz="3200" b="1" dirty="0"/>
              <a:t>	own interpretation. [21] For no prophecy was </a:t>
            </a:r>
          </a:p>
          <a:p>
            <a:pPr marL="76199" indent="0">
              <a:buNone/>
            </a:pPr>
            <a:r>
              <a:rPr lang="en-US" sz="3200" b="1" dirty="0"/>
              <a:t>	ever produced by the will of man, but men spoke </a:t>
            </a:r>
          </a:p>
          <a:p>
            <a:pPr marL="76199" indent="0">
              <a:buNone/>
            </a:pPr>
            <a:r>
              <a:rPr lang="en-US" sz="3200" b="1" dirty="0"/>
              <a:t>	from God as they were </a:t>
            </a:r>
            <a:r>
              <a:rPr lang="en-US" sz="3200" b="1" u="sng" dirty="0"/>
              <a:t>carried along by the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Holy Spirit</a:t>
            </a:r>
            <a:r>
              <a:rPr lang="en-US" sz="3200" b="1" dirty="0"/>
              <a:t>.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4539B63-7078-0D30-77C7-BACB157B3B1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512042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2A5D523-B644-D076-9061-4CEA6A719F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B112D44-543A-7570-106D-39FEED9BEA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905228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   </a:t>
            </a:r>
            <a:r>
              <a:rPr lang="en-US" sz="4200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4200" i="1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 Tim 3</a:t>
            </a:r>
            <a:endParaRPr sz="4200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411004A-7F5F-B0AD-504A-01F35B862F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362A48A-87DE-C9D8-F5F3-EDD31C8D864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693099072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F354346-BECE-0CA8-9E23-248A62F89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C240398-C769-BC69-D8E5-0874436B0B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F4DB989-EA5F-5DD6-039D-78E0993C55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A. "All Scripture is </a:t>
            </a:r>
            <a:r>
              <a:rPr lang="en-US" sz="3200" b="1" u="sng" dirty="0"/>
              <a:t>breathed out by God</a:t>
            </a:r>
            <a:r>
              <a:rPr lang="en-US" sz="3200" b="1" dirty="0"/>
              <a:t>” – 3:16. 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F9DED9A-C875-03BD-4A72-8D4AAE973F0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328292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CD369DB-3E91-39F5-CD45-F6DA4268B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3CB44C0-C14E-6A8C-2F5A-43BD2FD6A9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114" y="681968"/>
            <a:ext cx="684117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2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Scripture is God-breathed</a:t>
            </a:r>
            <a:endParaRPr sz="4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BAB72D6-B6A8-4163-6D90-21A1455EA3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A. "All Scripture is </a:t>
            </a:r>
            <a:r>
              <a:rPr lang="en-US" sz="3200" b="1" u="sng" dirty="0"/>
              <a:t>breathed out by God</a:t>
            </a:r>
            <a:r>
              <a:rPr lang="en-US" sz="3200" b="1" dirty="0"/>
              <a:t>” – 3:16. 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1. (Gk) " </a:t>
            </a:r>
            <a:r>
              <a:rPr lang="en-US" sz="3200" b="1" dirty="0" err="1"/>
              <a:t>theo</a:t>
            </a:r>
            <a:r>
              <a:rPr lang="en-US" sz="3200" b="1" dirty="0"/>
              <a:t>" – </a:t>
            </a:r>
            <a:r>
              <a:rPr lang="en-US" sz="3200" b="1" u="sng" dirty="0"/>
              <a:t>God</a:t>
            </a:r>
            <a:r>
              <a:rPr lang="en-US" sz="3200" b="1" dirty="0"/>
              <a:t>;      "</a:t>
            </a:r>
            <a:r>
              <a:rPr lang="en-US" sz="3200" b="1" dirty="0" err="1"/>
              <a:t>pneustos</a:t>
            </a:r>
            <a:r>
              <a:rPr lang="en-US" sz="3200" b="1" dirty="0"/>
              <a:t>" = </a:t>
            </a:r>
            <a:r>
              <a:rPr lang="en-US" sz="3200" b="1" u="sng" dirty="0"/>
              <a:t>breathed</a:t>
            </a:r>
            <a:r>
              <a:rPr lang="en-US" sz="3200" b="1" dirty="0"/>
              <a:t>. 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6C5D637-61B4-6D5E-6B25-B97C9D50DD0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447590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2619</TotalTime>
  <Words>1111</Words>
  <Application>Microsoft Office PowerPoint</Application>
  <PresentationFormat>On-screen Show (4:3)</PresentationFormat>
  <Paragraphs>183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Aptos</vt:lpstr>
      <vt:lpstr>Arial</vt:lpstr>
      <vt:lpstr>Arvo</vt:lpstr>
      <vt:lpstr>Cambria</vt:lpstr>
      <vt:lpstr>Roboto</vt:lpstr>
      <vt:lpstr>Roboto Condensed</vt:lpstr>
      <vt:lpstr>Roboto Condensed Light</vt:lpstr>
      <vt:lpstr>Times New Roman</vt:lpstr>
      <vt:lpstr>Salerio template</vt:lpstr>
      <vt:lpstr>How We Got  Our Bible:  - INSPIRATION         2 Tim 3:16</vt:lpstr>
      <vt:lpstr>How We Got Our Bible </vt:lpstr>
      <vt:lpstr>How We Got Our Bible </vt:lpstr>
      <vt:lpstr>Inspiration</vt:lpstr>
      <vt:lpstr>Inspiration</vt:lpstr>
      <vt:lpstr>Inspiration</vt:lpstr>
      <vt:lpstr>Scripture is God-breathed   - 2 Tim 3</vt:lpstr>
      <vt:lpstr>Scripture is God-breathed</vt:lpstr>
      <vt:lpstr>Scripture is God-breathed</vt:lpstr>
      <vt:lpstr>Scripture is God-breathed</vt:lpstr>
      <vt:lpstr>Scripture is God-breathed</vt:lpstr>
      <vt:lpstr>Scripture is God-breathed</vt:lpstr>
      <vt:lpstr>Scripture is God-breathed</vt:lpstr>
      <vt:lpstr>Scripture is God-breathed</vt:lpstr>
      <vt:lpstr>Scripture is God-breathed</vt:lpstr>
      <vt:lpstr>Scripture is God-breathed</vt:lpstr>
      <vt:lpstr>Scripture is God-breathed</vt:lpstr>
      <vt:lpstr>Scripture is God-breathed</vt:lpstr>
      <vt:lpstr>Scripture is God-breathed</vt:lpstr>
      <vt:lpstr>Scripture is God-breathed</vt:lpstr>
      <vt:lpstr>Scripture is God-breathed</vt:lpstr>
      <vt:lpstr>Scripture is God-breathed</vt:lpstr>
      <vt:lpstr>Scripture is God-breathed</vt:lpstr>
      <vt:lpstr>Scripture is God-breathed</vt:lpstr>
      <vt:lpstr>Conclusion</vt:lpstr>
      <vt:lpstr>Conclusion</vt:lpstr>
      <vt:lpstr>Conclusion</vt:lpstr>
      <vt:lpstr>Conclusion</vt:lpstr>
      <vt:lpstr>Conclusion</vt:lpstr>
      <vt:lpstr>How We Got  Our Bible:  - INSPIRATION         2 Tim 3:16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We Got  Our Bible:  - INSPIRATION         2 Tim 3:16</dc:title>
  <dc:creator>Paul Vanaman</dc:creator>
  <cp:lastModifiedBy>MRMS Admin</cp:lastModifiedBy>
  <cp:revision>33</cp:revision>
  <dcterms:created xsi:type="dcterms:W3CDTF">2025-06-27T16:22:57Z</dcterms:created>
  <dcterms:modified xsi:type="dcterms:W3CDTF">2026-02-06T18:09:43Z</dcterms:modified>
</cp:coreProperties>
</file>