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9"/>
  </p:notesMasterIdLst>
  <p:sldIdLst>
    <p:sldId id="257" r:id="rId2"/>
    <p:sldId id="7321" r:id="rId3"/>
    <p:sldId id="7324" r:id="rId4"/>
    <p:sldId id="7341" r:id="rId5"/>
    <p:sldId id="7331" r:id="rId6"/>
    <p:sldId id="7342" r:id="rId7"/>
    <p:sldId id="7332" r:id="rId8"/>
    <p:sldId id="7333" r:id="rId9"/>
    <p:sldId id="7361" r:id="rId10"/>
    <p:sldId id="7350" r:id="rId11"/>
    <p:sldId id="7353" r:id="rId12"/>
    <p:sldId id="7362" r:id="rId13"/>
    <p:sldId id="7363" r:id="rId14"/>
    <p:sldId id="7364" r:id="rId15"/>
    <p:sldId id="7365" r:id="rId16"/>
    <p:sldId id="7366" r:id="rId17"/>
    <p:sldId id="7367" r:id="rId18"/>
    <p:sldId id="7368" r:id="rId19"/>
    <p:sldId id="7369" r:id="rId20"/>
    <p:sldId id="7370" r:id="rId21"/>
    <p:sldId id="7371" r:id="rId22"/>
    <p:sldId id="7372" r:id="rId23"/>
    <p:sldId id="7381" r:id="rId24"/>
    <p:sldId id="7374" r:id="rId25"/>
    <p:sldId id="7373" r:id="rId26"/>
    <p:sldId id="7375" r:id="rId27"/>
    <p:sldId id="7376" r:id="rId28"/>
    <p:sldId id="7378" r:id="rId29"/>
    <p:sldId id="7382" r:id="rId30"/>
    <p:sldId id="7379" r:id="rId31"/>
    <p:sldId id="7380" r:id="rId32"/>
    <p:sldId id="7383" r:id="rId33"/>
    <p:sldId id="7384" r:id="rId34"/>
    <p:sldId id="7385" r:id="rId35"/>
    <p:sldId id="7386" r:id="rId36"/>
    <p:sldId id="7387" r:id="rId37"/>
    <p:sldId id="7388" r:id="rId38"/>
    <p:sldId id="7389" r:id="rId39"/>
    <p:sldId id="7390" r:id="rId40"/>
    <p:sldId id="7391" r:id="rId41"/>
    <p:sldId id="7393" r:id="rId42"/>
    <p:sldId id="7395" r:id="rId43"/>
    <p:sldId id="7394" r:id="rId44"/>
    <p:sldId id="7396" r:id="rId45"/>
    <p:sldId id="7354" r:id="rId46"/>
    <p:sldId id="7356" r:id="rId47"/>
    <p:sldId id="7360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412"/>
    <p:restoredTop sz="94630"/>
  </p:normalViewPr>
  <p:slideViewPr>
    <p:cSldViewPr snapToGrid="0">
      <p:cViewPr varScale="1">
        <p:scale>
          <a:sx n="134" d="100"/>
          <a:sy n="134" d="100"/>
        </p:scale>
        <p:origin x="25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BA7F2-7669-F24B-9C61-A633F2D026D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D5AC2-1656-444D-842C-0A3B0105E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08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80AEED6-6905-FCD9-E291-B60D93FD0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DE8EB09-66E9-844B-811A-3347DE6459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4EADC9C-E5EE-29A2-64F9-0A10443E54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8462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A0F6B71-63A1-9BD4-F3B5-CFC4D77CC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ED0AD29-7A0F-4233-2EE9-57CFEA7686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4C5540C-162F-B9D9-0E82-FAA988FEB5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28522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D4E0CFD-3705-3892-7CC2-71BAA5618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C628411-51C7-9CE0-CD16-3BA987851D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1EB9A7C-CA57-EFAC-3B66-88114ABAE8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2998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CBD83B7-BE36-6258-872C-AD3D97AA7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8146139-E219-F08E-BC28-F25A9E9E5E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541F115-DD3E-7817-6767-7E3FE181AD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3973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79A89AF-0BD5-B68D-9A27-2010AF2FA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6FD7D6A-B825-4C16-F1BC-90ED03CC26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8F6B7A7-B9C5-0782-B1ED-9FBD99C2A7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0999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A5B8742-5A7F-0B0B-ADA8-B4F972761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6783793-58EF-93FF-63D3-2F8EA57123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D1875F4-9CE3-5A01-AF31-CEC80F5C36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71725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CC19495-F2CB-3D57-1568-69B5413E5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AED6221-5C6D-7AC6-50B3-7A338ED910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98FE3BE-AB3C-89D0-4A5A-A44679CED4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57966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1DBE693-BB2E-1328-EF07-B7B0205B0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CFD2FF1-2A93-C74E-0B73-57B7619959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0D8EC15-F66F-6590-C6BA-BC8961D5AB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60189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365368F-60A2-43BF-C11C-5A9B05A0E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9B7D4F2-33ED-42E4-A402-70F8D1411A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E5439C8-9703-0A4B-68C8-FD52558531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3018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5EA90BF-6A48-6215-05FF-AE39A812E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4416248-5784-0FB7-7308-3A081D59ED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F507B32-1D6D-940D-6CB4-AB9A80EB7B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9261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4F2C856-E836-BD18-54C2-DA38D9E64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0E275AD-0A5D-9272-B255-F16C3903B5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FD510FE-1E00-DBB6-1988-7BBAE528EE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84531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83B6569-CCF1-AEC3-C656-C5CA3003F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C4DCE48-C8D6-7F63-C641-577D2170C4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8100CCE-3116-29FF-ADCB-DE9F341514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12859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D70C511-7A93-9C2F-F992-27491550E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F5E5BE6-BD35-6111-3238-E7E476D84D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D99C18E-9568-F4A2-266E-854B44E184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55547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AE41102-2A12-E126-323D-BFCD9E1AB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55877C5-05BB-9DFE-4FD5-9548307F40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61C8329-E86D-B164-88E1-BC12319B01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89790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FA37515-A0E8-340B-A7FC-E8D2B3682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A6DF2C4-009C-26CD-FFA4-756430BBCE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33780F5-EB0B-B68D-17F8-6AB530EC61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30845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7D5C058-1134-AABA-A551-F3696CA0B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A72D4E1-DC52-B899-36C9-A0BBF3CB57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B9E9B4D-8C92-2BEC-4BAC-AB244E75B7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02448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6D7CC1F-19E7-569A-A531-B6DC78C71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856D03D-E02F-A111-0C2F-63B0C9556F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8571CA9-2657-F491-D69A-188540C947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68586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76B0189-B616-6513-F5CE-E8BCB0BCF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087292B-4A49-0B98-C0A0-3C01A61E0F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BAAE407-54F0-0B55-A8B7-EEFB2061F0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05145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C79B9E9-FDB2-9B90-B3A1-CE13DF040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9B9ED51-607B-F06B-9429-1326B2AA83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790486D-B286-1C18-BC3D-1BE15C1C8F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33914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8A5FC58-B872-B4F7-2D17-9B7A58A8D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A4BA762-1BB2-DB72-9892-D2569A6E8D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DCEC1D9-B403-46E4-0E89-E14D661589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51325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56358B7-68B0-F36E-19A3-010FD7667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6AE28A8-CEBB-097C-9F76-8D757D5D61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6F22368-3023-8023-FBE2-582472A6C5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0705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55ACD99-5A8E-E5DC-25F9-5AA487D8D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C35E2A3-8F9E-F4AA-D25D-4F258D6554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98F2C3A-B767-F74E-D41D-DB126A9A96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81509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E7F250F-6A96-43D0-B033-FB8D13261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EF8650D-B3EB-D2FA-BEE5-F12FD4A950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732D934-90C7-A0EE-5754-F51A1EAD2C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38034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3E4279F-E441-9E64-E7B4-E94D30B51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0E78D04-B037-15F8-D1BD-354DDE26D7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6FC0AE6-EEBD-22B1-C36C-A98F902C63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1520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5D2345E-06E5-AE38-DCD2-8AA403128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7C0B87D-1627-C552-6644-F7628FA9D2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0F2FE6B-C57E-F6E6-4062-7DDD19042B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92004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8DDC67F-624C-2405-E6E4-C7652CCEF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3CBA791-4810-DA98-A1CD-045EE4FFAE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4C8DCEE-B7E4-1147-F4BA-E1940859C9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00329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78FDA00-5EE0-A9E4-6715-F7525833B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4519D01-EC43-14B6-16BD-DBE3ED61D4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4EBF230-8A74-7500-065E-E65F94E3F4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8300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A1B314A-F495-502D-78CB-1CCB7FA86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71FA4B9-A29D-DFBA-25D2-64CE7393AD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A8C6404-A785-2D19-58F7-E35D015C9B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97589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AD6E67A-FFC5-C52D-C26D-AD7E53E73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D0DEAA7-1270-0870-D5BE-0C8C161A22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25E9975-C687-DA89-3E6A-2D5125FC51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96325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2F6DBB1-5AC8-E6DE-F297-47EBD8AD9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503F245-99D3-1014-18C2-0A80EFAB4F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12DC10F-9027-6FE5-AF2B-57D7BD14BB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701487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9CEAA50-419E-BE3A-A3E1-A8790886C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1CE594C-ED33-BFEE-A153-F994F59FDB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281932B-661D-BDF9-34C3-17293F8E28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03194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F1A7B5C-9FA7-FA7B-0B7E-5CD772112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49BF6CC-7BC1-E8E1-34E0-22ECBFBA08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E7B0B81-AA4F-81A1-CE7A-98A1641842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5745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D319406-7383-D773-E57D-38AC57120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7649C2E-018F-1D1A-45B5-654CC136EC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8ECD0C6-1749-7AC6-EAC6-C6CDB1B54D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458813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5E0F4F1-58D7-3B4A-0CA0-09516C65A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DF5C92A-C89C-61E7-DC5C-79671EAA87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EA8582A-B21E-CFEF-0F74-1AD19DB13E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505914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06BE594-5DAF-70AA-9EDB-91D517581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B44C477-BEBE-01F7-FDC5-975A8AE9AB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D567BBA-1E92-BF4D-7AD8-10D83B187E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969743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8ACE867-F85E-07BE-EA36-B51BEE3D0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4FFB009-43BC-82C8-67C6-0DE61A16BE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8C0A2CA-C469-62FE-C45F-824F491090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680321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2C59C10-B172-7E0D-D301-02BEA8461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B5D4570-5E09-E815-081C-DF8F4C6710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70D8666-C6DA-ABD3-3871-178BAA46EC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804193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EBD2963-B90C-055E-85E6-3B0C68143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FEA635B-735C-955A-DB4C-8463E21247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3EAF498-15FB-5E4E-5592-5811760C8C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907756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98C0793-A493-166B-A07F-F32F84FE4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4A159D0-2134-3B43-2F15-B0CEEE5FBC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940E84C-A652-A23F-6843-AD07706D29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123533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A341D8C-7CA3-556F-0354-AFF92A289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31927F9-03F8-32FB-4B59-37FAF0A5EC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478E147-DEDB-39BF-9A28-1845E6E371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273078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3E7CAB45-B23B-5BFC-5C57-803DAD59E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70B8BE10-6E07-1013-D55B-76151963A7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0CC0E4AC-D4EB-09A1-32E1-439EAE26F8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6520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546BDF8-CA45-47E7-AE9B-F96CD9F7D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02AB2BC-C6EA-8FD4-8613-E7E40F5ADF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602D90A-BC11-0C4B-37D7-AEC52E39AB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5653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E7FC2B6-2DC7-5475-2AF1-32561FA82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6FFF33E-935C-8970-1780-38F4F6773D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621FCE-433F-2D43-9379-3F33E06C5F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7399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C4F49AC-5177-D817-E502-F4C6EB804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2298033-051B-06C9-35F5-60BDEA630F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323BE92-8ED9-7DB5-7739-064D1F87B9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3295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28C6D5B-B009-8E86-B65A-78D7E59E2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6A52B00-6600-4F44-B6B0-ECBF6D0F90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0B96CD9-F018-8EC4-989A-221541277F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2244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FD2F543-9EA2-BB6E-9572-3AC9F897C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8A205E8-7FA2-B244-C79C-D1AFF78810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C77EB19-F38B-83DE-FD95-26B2B5CBA1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2961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614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9953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1351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5511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5477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9056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1282337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INSPIRATION “C”</a:t>
            </a:r>
            <a:b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4E74B49-2B63-5546-C8F7-2149A8B04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D6A308D-5885-BB4A-D659-09623D53CE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0B4F80B-4255-7B48-A038-5E37243FA2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i="1" dirty="0"/>
              <a:t>Just as: </a:t>
            </a:r>
          </a:p>
          <a:p>
            <a:pPr marL="76199" indent="0">
              <a:buNone/>
            </a:pPr>
            <a:endParaRPr lang="en-US" sz="800" b="1" i="1" dirty="0"/>
          </a:p>
          <a:p>
            <a:pPr marL="76199" indent="0">
              <a:buNone/>
            </a:pPr>
            <a:r>
              <a:rPr lang="en-US" sz="3200" b="1" dirty="0"/>
              <a:t>   1. God spoke </a:t>
            </a:r>
            <a:r>
              <a:rPr lang="en-US" sz="3200" b="1" u="sng" dirty="0"/>
              <a:t>creation</a:t>
            </a:r>
            <a:r>
              <a:rPr lang="en-US" sz="3200" b="1" dirty="0"/>
              <a:t> into existence - Gen 1:1.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God breathed </a:t>
            </a:r>
            <a:r>
              <a:rPr lang="en-US" sz="3200" b="1" u="sng" dirty="0"/>
              <a:t>life</a:t>
            </a:r>
            <a:r>
              <a:rPr lang="en-US" sz="3200" b="1" dirty="0"/>
              <a:t> into Adam - Gen 2:7.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3. God brought Lazarus to </a:t>
            </a:r>
            <a:r>
              <a:rPr lang="en-US" sz="3200" b="1" u="sng" dirty="0"/>
              <a:t>life</a:t>
            </a:r>
            <a:r>
              <a:rPr lang="en-US" sz="3200" b="1" dirty="0"/>
              <a:t> by speaking, </a:t>
            </a:r>
          </a:p>
          <a:p>
            <a:pPr marL="76199" indent="0">
              <a:buNone/>
            </a:pPr>
            <a:r>
              <a:rPr lang="en-US" sz="3200" b="1" dirty="0"/>
              <a:t>	"Lazarus come out." - Jn 11:43.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4. The Spirit regenerates a believer to </a:t>
            </a:r>
            <a:r>
              <a:rPr lang="en-US" sz="3200" b="1" u="sng" dirty="0"/>
              <a:t>new</a:t>
            </a:r>
            <a:r>
              <a:rPr lang="en-US" sz="3200" b="1" dirty="0"/>
              <a:t> </a:t>
            </a:r>
            <a:r>
              <a:rPr lang="en-US" sz="3200" b="1" u="sng" dirty="0"/>
              <a:t>life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- John 6:63; 1 Cor 15:45.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068FA86-5CEF-D2E4-B34A-0887B80BC0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27103639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BAA655B-5322-C549-906C-1D72BDF6F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8A98CF1-9FCF-9CD0-3FEA-34F5FB3FA0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7C6B731-78AA-9834-8767-CF88F74A5E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i="1" dirty="0"/>
              <a:t>Just as: </a:t>
            </a:r>
            <a:endParaRPr lang="en-US" sz="800" b="1" i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5. So, God's inspired Word is "</a:t>
            </a:r>
            <a:r>
              <a:rPr lang="en-US" sz="3200" b="1" u="sng" dirty="0"/>
              <a:t>alive</a:t>
            </a:r>
            <a:r>
              <a:rPr lang="en-US" sz="3200" b="1" dirty="0"/>
              <a:t>".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     - John 6:63; Heb 4:12; 1 Pet 1:23; 1 Thess 2:13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89E9F9D-FF99-4E2A-4C7E-4DA1488020B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4003689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88F6D13-F07A-06E5-8211-81DDFF764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56BAD95-9952-E36B-0994-C7F99373C9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417E7D8-6FDD-6664-E4DD-C685AAA2BC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5B78E72-D12F-3AF1-BAD2-6B8A51DA7EB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790607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6FBEF6F-3099-6C61-954C-7045EB847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ADCEC50-5BBF-137A-5A1B-89545E2750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FD9A48A-0009-AEE5-C2B3-33B77B503A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2 Tim 3:16 - What is being breathed out by God? </a:t>
            </a:r>
          </a:p>
          <a:p>
            <a:pPr marL="76199" indent="0">
              <a:buNone/>
            </a:pPr>
            <a:r>
              <a:rPr lang="en-US" sz="3200" b="1" dirty="0"/>
              <a:t>	- All __________</a:t>
            </a: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A5EC37B-F167-BA49-1A11-BE4C68A0D6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2556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061405A-1210-334C-C532-7D67AFC30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EDF1F46-3130-F824-5BA3-2B0AF66B5E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E0328A6-EA73-313A-6A47-2741F880B0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2 Tim 3:16 - What is being breathed out by God? </a:t>
            </a:r>
          </a:p>
          <a:p>
            <a:pPr marL="76199" indent="0">
              <a:buNone/>
            </a:pPr>
            <a:r>
              <a:rPr lang="en-US" sz="3200" b="1" dirty="0"/>
              <a:t>	- All </a:t>
            </a:r>
            <a:r>
              <a:rPr lang="en-US" sz="3200" b="1" u="sng" dirty="0"/>
              <a:t>Scripture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550BE18-7B32-26D6-3EDB-01FF3D60CA9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31979840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AFD3771-5D07-8C76-12A4-A76C83E18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8FB98A6-2EDD-2E3C-9440-55A16D2113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4340204-F42B-BACB-1AF1-778EFF4E7D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human </a:t>
            </a:r>
            <a:r>
              <a:rPr lang="en-US" sz="3200" b="1" u="sng" dirty="0"/>
              <a:t>authors</a:t>
            </a:r>
            <a:r>
              <a:rPr lang="en-US" sz="3200" b="1" dirty="0"/>
              <a:t> were </a:t>
            </a:r>
            <a:r>
              <a:rPr lang="en-US" sz="3200" b="1" i="1" dirty="0"/>
              <a:t>not</a:t>
            </a:r>
            <a:r>
              <a:rPr lang="en-US" sz="3200" b="1" dirty="0"/>
              <a:t> infallible (“w/o fail”).</a:t>
            </a:r>
          </a:p>
          <a:p>
            <a:pPr marL="76199" indent="0">
              <a:buNone/>
            </a:pPr>
            <a:r>
              <a:rPr lang="en-US" sz="800" b="1" dirty="0"/>
              <a:t> 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AB3F3E2-41A3-B2BF-9200-4C93AA9E28F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7830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97051F1-B615-C043-FCBF-B9F02FB8E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59E4212-E45D-B256-26E7-5C2C5E048A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498868A-B05F-D8FF-DD6B-2187B5CE6B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human </a:t>
            </a:r>
            <a:r>
              <a:rPr lang="en-US" sz="3200" b="1" u="sng" dirty="0"/>
              <a:t>authors</a:t>
            </a:r>
            <a:r>
              <a:rPr lang="en-US" sz="3200" b="1" dirty="0"/>
              <a:t> were </a:t>
            </a:r>
            <a:r>
              <a:rPr lang="en-US" sz="3200" b="1" i="1" dirty="0"/>
              <a:t>not</a:t>
            </a:r>
            <a:r>
              <a:rPr lang="en-US" sz="3200" b="1" dirty="0"/>
              <a:t> infallible (“w/o fail”).</a:t>
            </a:r>
          </a:p>
          <a:p>
            <a:pPr marL="76199" indent="0">
              <a:buNone/>
            </a:pPr>
            <a:r>
              <a:rPr lang="en-US" sz="8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    1. </a:t>
            </a:r>
            <a:r>
              <a:rPr lang="en-US" sz="3200" b="1" u="sng" dirty="0"/>
              <a:t>Moses</a:t>
            </a:r>
            <a:r>
              <a:rPr lang="en-US" sz="3200" b="1" dirty="0"/>
              <a:t> is not eloquent &amp; feels inadequate 			- Exod 4:10.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63D624E-37E3-8F10-7D2C-6642B188775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2606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F8DA21F-100D-BB73-4289-7992A554D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CC9C123-4448-0653-E2DD-5F1CDCBE88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33BF1E4-D0C2-F13C-788F-B156BE2950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human </a:t>
            </a:r>
            <a:r>
              <a:rPr lang="en-US" sz="3200" b="1" u="sng" dirty="0"/>
              <a:t>authors</a:t>
            </a:r>
            <a:r>
              <a:rPr lang="en-US" sz="3200" b="1" dirty="0"/>
              <a:t> were </a:t>
            </a:r>
            <a:r>
              <a:rPr lang="en-US" sz="3200" b="1" i="1" dirty="0"/>
              <a:t>not</a:t>
            </a:r>
            <a:r>
              <a:rPr lang="en-US" sz="3200" b="1" dirty="0"/>
              <a:t> infallible (“w/o fail”).</a:t>
            </a:r>
          </a:p>
          <a:p>
            <a:pPr marL="76199" indent="0">
              <a:buNone/>
            </a:pPr>
            <a:r>
              <a:rPr lang="en-US" sz="8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    1. </a:t>
            </a:r>
            <a:r>
              <a:rPr lang="en-US" sz="3200" b="1" u="sng" dirty="0"/>
              <a:t>Moses</a:t>
            </a:r>
            <a:r>
              <a:rPr lang="en-US" sz="3200" b="1" dirty="0"/>
              <a:t> is not eloquent &amp; feels inadequate 			- Exod 4:10.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 2. </a:t>
            </a:r>
            <a:r>
              <a:rPr lang="en-US" sz="3200" b="1" u="sng" dirty="0"/>
              <a:t>Isaiah</a:t>
            </a:r>
            <a:r>
              <a:rPr lang="en-US" sz="3200" b="1" dirty="0"/>
              <a:t> says, “Woe is me! For I am lost; for I am a </a:t>
            </a:r>
          </a:p>
          <a:p>
            <a:pPr marL="76199" indent="0">
              <a:buNone/>
            </a:pPr>
            <a:r>
              <a:rPr lang="en-US" sz="3200" b="1" dirty="0"/>
              <a:t>		man of unclean lips" - Isa 6:5.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2DEAB2C-FE94-3E55-DB20-1CD8FB73DB7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0286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D8A8D7C-51A9-C228-40D8-95180E01D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11E4E0F-F12A-C8EF-1E59-E4F0CBC417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A327F55-AC77-DBB9-1D42-7E58A7D741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human </a:t>
            </a:r>
            <a:r>
              <a:rPr lang="en-US" sz="3200" b="1" u="sng" dirty="0"/>
              <a:t>authors</a:t>
            </a:r>
            <a:r>
              <a:rPr lang="en-US" sz="3200" b="1" dirty="0"/>
              <a:t> were </a:t>
            </a:r>
            <a:r>
              <a:rPr lang="en-US" sz="3200" b="1" i="1" dirty="0"/>
              <a:t>not</a:t>
            </a:r>
            <a:r>
              <a:rPr lang="en-US" sz="3200" b="1" dirty="0"/>
              <a:t> infallible (“w/o fail”).</a:t>
            </a:r>
          </a:p>
          <a:p>
            <a:pPr marL="76199" indent="0">
              <a:buNone/>
            </a:pPr>
            <a:r>
              <a:rPr lang="en-US" sz="8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    1. </a:t>
            </a:r>
            <a:r>
              <a:rPr lang="en-US" sz="3200" b="1" u="sng" dirty="0"/>
              <a:t>Moses</a:t>
            </a:r>
            <a:r>
              <a:rPr lang="en-US" sz="3200" b="1" dirty="0"/>
              <a:t> is not eloquent &amp; feels inadequate 			- Exod 4:10.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 2. </a:t>
            </a:r>
            <a:r>
              <a:rPr lang="en-US" sz="3200" b="1" u="sng" dirty="0"/>
              <a:t>Isaiah</a:t>
            </a:r>
            <a:r>
              <a:rPr lang="en-US" sz="3200" b="1" dirty="0"/>
              <a:t> says, “Woe is me! For I am lost; for I am a </a:t>
            </a:r>
          </a:p>
          <a:p>
            <a:pPr marL="76199" indent="0">
              <a:buNone/>
            </a:pPr>
            <a:r>
              <a:rPr lang="en-US" sz="3200" b="1" dirty="0"/>
              <a:t>		man of unclean lips" - Isa 6:5.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   3. </a:t>
            </a:r>
            <a:r>
              <a:rPr lang="en-US" sz="3200" b="1" u="sng" dirty="0"/>
              <a:t>Paul</a:t>
            </a:r>
            <a:r>
              <a:rPr lang="en-US" sz="3200" b="1" dirty="0"/>
              <a:t> declares, “Oh wretched man that I am!” 			- Rom 7:24.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3ABEB1C-1DBA-4497-A2AE-54A11DA81DF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821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4277370-9540-6FAD-CCEE-16CBBF975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F3673B8-7105-F70C-048B-4AC0B9B7E4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612D5A3-80DB-8EE1-3D88-EBB84D4B65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human </a:t>
            </a:r>
            <a:r>
              <a:rPr lang="en-US" sz="3200" b="1" u="sng" dirty="0"/>
              <a:t>authors</a:t>
            </a:r>
            <a:r>
              <a:rPr lang="en-US" sz="3200" b="1" dirty="0"/>
              <a:t> were </a:t>
            </a:r>
            <a:r>
              <a:rPr lang="en-US" sz="3200" b="1" i="1" dirty="0"/>
              <a:t>not</a:t>
            </a:r>
            <a:r>
              <a:rPr lang="en-US" sz="3200" b="1" dirty="0"/>
              <a:t> infallible (“w/o fail”).</a:t>
            </a:r>
          </a:p>
          <a:p>
            <a:pPr marL="76199" indent="0">
              <a:buNone/>
            </a:pPr>
            <a:r>
              <a:rPr lang="en-US" sz="8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C. But what they </a:t>
            </a:r>
            <a:r>
              <a:rPr lang="en-US" sz="3200" b="1" u="sng" dirty="0"/>
              <a:t>wrote</a:t>
            </a:r>
            <a:r>
              <a:rPr lang="en-US" sz="3200" b="1" dirty="0"/>
              <a:t> was inerrant (“w/o error”) </a:t>
            </a:r>
          </a:p>
          <a:p>
            <a:pPr marL="76199" indent="0">
              <a:buNone/>
            </a:pPr>
            <a:r>
              <a:rPr lang="en-US" sz="3200" b="1" dirty="0"/>
              <a:t>	because it was </a:t>
            </a:r>
            <a:r>
              <a:rPr lang="en-US" sz="3200" b="1" u="sng" dirty="0"/>
              <a:t>Divine</a:t>
            </a:r>
            <a:r>
              <a:rPr lang="en-US" sz="3200" b="1" dirty="0"/>
              <a:t>!  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AC07AB5-755C-71D5-B708-87BCA837C5B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1231218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427EDE3-C19F-D9F9-0ED5-B74F5F168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05F11D-B164-2E17-DFE2-25271650CB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94F2493-D3D6-10F5-DBE7-A09CA2B00A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9C362C9-A84A-4575-B0C8-5AE06A6206C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20739951"/>
      </p:ext>
    </p:extLst>
  </p:cSld>
  <p:clrMapOvr>
    <a:masterClrMapping/>
  </p:clrMapOvr>
  <p:transition spd="slow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51D1CBA-6E56-879D-1FFF-B56C51F16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0053D14-D2C2-6421-5C9D-5286A395AB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55173C1-BDD7-3FA4-BEFA-3D87E000D2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F50B03A-7E68-24F5-1676-6535356BF99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367449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A3120D4-CCE4-96BB-D178-FE98BA4F1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54A0B5D-59C6-842C-86AC-FC6095B883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DB9D555-78FB-926D-FE9A-33034F197E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3:15 – “holy </a:t>
            </a:r>
            <a:r>
              <a:rPr lang="en-US" sz="3200" b="1" i="1" dirty="0"/>
              <a:t>Scriptures</a:t>
            </a:r>
            <a:r>
              <a:rPr lang="en-US" sz="3200" b="1" dirty="0"/>
              <a:t>” (Gk. “</a:t>
            </a:r>
            <a:r>
              <a:rPr lang="en-US" sz="3200" b="1" dirty="0" err="1"/>
              <a:t>gramata</a:t>
            </a:r>
            <a:r>
              <a:rPr lang="en-US" sz="3200" b="1" dirty="0"/>
              <a:t>”) =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F03409F-2040-9EA4-07CC-01EEE47BEDC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7479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1D9AFC1-6357-4128-0372-1DA9EF17F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C4ADB6B-6AB2-5B80-C1F2-AEEABE3BAE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BBEF5CB-CBC0-3D79-3F13-B8CAE6B7FE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3:15 – “holy </a:t>
            </a:r>
            <a:r>
              <a:rPr lang="en-US" sz="3200" b="1" i="1" dirty="0"/>
              <a:t>Scriptures</a:t>
            </a:r>
            <a:r>
              <a:rPr lang="en-US" sz="3200" b="1" dirty="0"/>
              <a:t>” (Gk. “</a:t>
            </a:r>
            <a:r>
              <a:rPr lang="en-US" sz="3200" b="1" dirty="0" err="1"/>
              <a:t>gramata</a:t>
            </a:r>
            <a:r>
              <a:rPr lang="en-US" sz="3200" b="1" dirty="0"/>
              <a:t>”) = “</a:t>
            </a:r>
            <a:r>
              <a:rPr lang="en-US" sz="3200" b="1" u="sng" dirty="0"/>
              <a:t>letters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717DAA6-0AC5-F990-C9D9-0D6E1A44D01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706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D8ADB5C-0968-53ED-936D-14C81DCF9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372A9BF-833C-5CBB-542C-38758E02FF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24599E9-F064-9821-230D-41A0981175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3:15 – “holy </a:t>
            </a:r>
            <a:r>
              <a:rPr lang="en-US" sz="3200" b="1" i="1" dirty="0"/>
              <a:t>Scriptures</a:t>
            </a:r>
            <a:r>
              <a:rPr lang="en-US" sz="3200" b="1" dirty="0"/>
              <a:t>” (Gk. “</a:t>
            </a:r>
            <a:r>
              <a:rPr lang="en-US" sz="3200" b="1" dirty="0" err="1"/>
              <a:t>gramata</a:t>
            </a:r>
            <a:r>
              <a:rPr lang="en-US" sz="3200" b="1" dirty="0"/>
              <a:t>”) = “</a:t>
            </a:r>
            <a:r>
              <a:rPr lang="en-US" sz="3200" b="1" u="sng" dirty="0"/>
              <a:t>letters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3:16 – “All </a:t>
            </a:r>
            <a:r>
              <a:rPr lang="en-US" sz="3200" b="1" i="1" dirty="0"/>
              <a:t>Scripture</a:t>
            </a:r>
            <a:r>
              <a:rPr lang="en-US" sz="3200" b="1" dirty="0"/>
              <a:t>”  (Gk. “</a:t>
            </a:r>
            <a:r>
              <a:rPr lang="en-US" sz="3200" b="1" dirty="0" err="1"/>
              <a:t>graphe</a:t>
            </a:r>
            <a:r>
              <a:rPr lang="en-US" sz="3200" b="1" dirty="0"/>
              <a:t>”) =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CB617D2-55EC-5CF1-2186-142524730C6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6956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A57A840-378D-EF20-362C-F9AB06A1A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3963C59-48E0-9FD6-96FB-DE43783387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EDAC4D4-11BC-26F0-621C-8109683298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3:15 – “holy </a:t>
            </a:r>
            <a:r>
              <a:rPr lang="en-US" sz="3200" b="1" i="1" dirty="0"/>
              <a:t>Scriptures</a:t>
            </a:r>
            <a:r>
              <a:rPr lang="en-US" sz="3200" b="1" dirty="0"/>
              <a:t>” (Gk. “</a:t>
            </a:r>
            <a:r>
              <a:rPr lang="en-US" sz="3200" b="1" dirty="0" err="1"/>
              <a:t>gramata</a:t>
            </a:r>
            <a:r>
              <a:rPr lang="en-US" sz="3200" b="1" dirty="0"/>
              <a:t>”) = “</a:t>
            </a:r>
            <a:r>
              <a:rPr lang="en-US" sz="3200" b="1" u="sng" dirty="0"/>
              <a:t>letters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3:16 – “All </a:t>
            </a:r>
            <a:r>
              <a:rPr lang="en-US" sz="3200" b="1" i="1" dirty="0"/>
              <a:t>Scripture</a:t>
            </a:r>
            <a:r>
              <a:rPr lang="en-US" sz="3200" b="1" dirty="0"/>
              <a:t>”  (Gk. “</a:t>
            </a:r>
            <a:r>
              <a:rPr lang="en-US" sz="3200" b="1" dirty="0" err="1"/>
              <a:t>graphe</a:t>
            </a:r>
            <a:r>
              <a:rPr lang="en-US" sz="3200" b="1" dirty="0"/>
              <a:t>”) = "</a:t>
            </a:r>
            <a:r>
              <a:rPr lang="en-US" sz="3200" b="1" u="sng" dirty="0"/>
              <a:t>writings</a:t>
            </a:r>
            <a:r>
              <a:rPr lang="en-US" sz="3200" b="1" dirty="0"/>
              <a:t>"</a:t>
            </a:r>
          </a:p>
          <a:p>
            <a:pPr marL="76199" indent="0">
              <a:buNone/>
            </a:pPr>
            <a:r>
              <a:rPr lang="en-US" sz="3200" b="1" dirty="0"/>
              <a:t>        	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9A505E6-01C6-C99F-DBC4-857B59CA59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941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C4568C9-640B-7F1A-60F3-0BABDA207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F49B7DF-7E33-BE76-AAE3-942CEAEA5C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A457B74-6943-0CCA-1369-360883C7D2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3:15 – “holy </a:t>
            </a:r>
            <a:r>
              <a:rPr lang="en-US" sz="3200" b="1" i="1" dirty="0"/>
              <a:t>Scriptures</a:t>
            </a:r>
            <a:r>
              <a:rPr lang="en-US" sz="3200" b="1" dirty="0"/>
              <a:t>” (Gk. “</a:t>
            </a:r>
            <a:r>
              <a:rPr lang="en-US" sz="3200" b="1" dirty="0" err="1"/>
              <a:t>gramata</a:t>
            </a:r>
            <a:r>
              <a:rPr lang="en-US" sz="3200" b="1" dirty="0"/>
              <a:t>”) = “</a:t>
            </a:r>
            <a:r>
              <a:rPr lang="en-US" sz="3200" b="1" u="sng" dirty="0"/>
              <a:t>letters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3:16 – “All </a:t>
            </a:r>
            <a:r>
              <a:rPr lang="en-US" sz="3200" b="1" i="1" dirty="0"/>
              <a:t>Scripture</a:t>
            </a:r>
            <a:r>
              <a:rPr lang="en-US" sz="3200" b="1" dirty="0"/>
              <a:t>”  (Gk. “</a:t>
            </a:r>
            <a:r>
              <a:rPr lang="en-US" sz="3200" b="1" dirty="0" err="1"/>
              <a:t>graphe</a:t>
            </a:r>
            <a:r>
              <a:rPr lang="en-US" sz="3200" b="1" dirty="0"/>
              <a:t>”) = "</a:t>
            </a:r>
            <a:r>
              <a:rPr lang="en-US" sz="3200" b="1" u="sng" dirty="0"/>
              <a:t>writings</a:t>
            </a:r>
            <a:r>
              <a:rPr lang="en-US" sz="3200" b="1" dirty="0"/>
              <a:t>"</a:t>
            </a:r>
          </a:p>
          <a:p>
            <a:pPr marL="76199" indent="0">
              <a:buNone/>
            </a:pPr>
            <a:r>
              <a:rPr lang="en-US" sz="3200" b="1" dirty="0"/>
              <a:t>        	= Hence, the letters and written words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35B17AA-AF6E-5BC0-2A16-BB9F386314C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8353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225CBDF-396A-3AC2-200F-3243A2053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46E3643-00E2-F8E3-948A-B14166E1D4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9D6BAE3-9312-F677-2A95-E74DCD4947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3:15 – “holy </a:t>
            </a:r>
            <a:r>
              <a:rPr lang="en-US" sz="3200" b="1" i="1" dirty="0"/>
              <a:t>Scriptures</a:t>
            </a:r>
            <a:r>
              <a:rPr lang="en-US" sz="3200" b="1" dirty="0"/>
              <a:t>” (Gk. “</a:t>
            </a:r>
            <a:r>
              <a:rPr lang="en-US" sz="3200" b="1" dirty="0" err="1"/>
              <a:t>gramata</a:t>
            </a:r>
            <a:r>
              <a:rPr lang="en-US" sz="3200" b="1" dirty="0"/>
              <a:t>”) = “</a:t>
            </a:r>
            <a:r>
              <a:rPr lang="en-US" sz="3200" b="1" u="sng" dirty="0"/>
              <a:t>letters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3:16 – “All </a:t>
            </a:r>
            <a:r>
              <a:rPr lang="en-US" sz="3200" b="1" i="1" dirty="0"/>
              <a:t>Scripture</a:t>
            </a:r>
            <a:r>
              <a:rPr lang="en-US" sz="3200" b="1" dirty="0"/>
              <a:t>”  (Gk. “</a:t>
            </a:r>
            <a:r>
              <a:rPr lang="en-US" sz="3200" b="1" dirty="0" err="1"/>
              <a:t>graphe</a:t>
            </a:r>
            <a:r>
              <a:rPr lang="en-US" sz="3200" b="1" dirty="0"/>
              <a:t>”) = "</a:t>
            </a:r>
            <a:r>
              <a:rPr lang="en-US" sz="3200" b="1" u="sng" dirty="0"/>
              <a:t>writings</a:t>
            </a:r>
            <a:r>
              <a:rPr lang="en-US" sz="3200" b="1" dirty="0"/>
              <a:t>"</a:t>
            </a:r>
          </a:p>
          <a:p>
            <a:pPr marL="76199" indent="0">
              <a:buNone/>
            </a:pPr>
            <a:r>
              <a:rPr lang="en-US" sz="3200" b="1" dirty="0"/>
              <a:t>        	= Hence, the letters and written words</a:t>
            </a:r>
          </a:p>
          <a:p>
            <a:pPr marL="76199" indent="0">
              <a:buNone/>
            </a:pPr>
            <a:r>
              <a:rPr lang="en-US" sz="3200" b="1" dirty="0"/>
              <a:t>	= “</a:t>
            </a:r>
            <a:r>
              <a:rPr lang="en-US" sz="3200" b="1" i="1" u="sng" dirty="0"/>
              <a:t>VERBAL</a:t>
            </a:r>
            <a:r>
              <a:rPr lang="en-US" sz="3200" b="1" dirty="0"/>
              <a:t>”</a:t>
            </a: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7BB1BAE-BDCD-F4D8-D4E9-37BAE1CD667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5703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EAFCC1E-0F89-7B0F-D705-63B3FA98E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8E89B52-2D6F-69AD-882E-78EB13F8E1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7D1A739-27F1-91A3-AB37-15A861E59C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3:15 – “holy </a:t>
            </a:r>
            <a:r>
              <a:rPr lang="en-US" sz="3200" b="1" i="1" dirty="0"/>
              <a:t>Scriptures</a:t>
            </a:r>
            <a:r>
              <a:rPr lang="en-US" sz="3200" b="1" dirty="0"/>
              <a:t>” (Gk. “</a:t>
            </a:r>
            <a:r>
              <a:rPr lang="en-US" sz="3200" b="1" dirty="0" err="1"/>
              <a:t>gramata</a:t>
            </a:r>
            <a:r>
              <a:rPr lang="en-US" sz="3200" b="1" dirty="0"/>
              <a:t>”) = “</a:t>
            </a:r>
            <a:r>
              <a:rPr lang="en-US" sz="3200" b="1" u="sng" dirty="0"/>
              <a:t>letters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3:16 – “All </a:t>
            </a:r>
            <a:r>
              <a:rPr lang="en-US" sz="3200" b="1" i="1" dirty="0"/>
              <a:t>Scripture</a:t>
            </a:r>
            <a:r>
              <a:rPr lang="en-US" sz="3200" b="1" dirty="0"/>
              <a:t>”  (Gk. “</a:t>
            </a:r>
            <a:r>
              <a:rPr lang="en-US" sz="3200" b="1" dirty="0" err="1"/>
              <a:t>graphe</a:t>
            </a:r>
            <a:r>
              <a:rPr lang="en-US" sz="3200" b="1" dirty="0"/>
              <a:t>”) = "</a:t>
            </a:r>
            <a:r>
              <a:rPr lang="en-US" sz="3200" b="1" u="sng" dirty="0"/>
              <a:t>writings</a:t>
            </a:r>
            <a:r>
              <a:rPr lang="en-US" sz="3200" b="1" dirty="0"/>
              <a:t>"</a:t>
            </a:r>
          </a:p>
          <a:p>
            <a:pPr marL="76199" indent="0">
              <a:buNone/>
            </a:pPr>
            <a:r>
              <a:rPr lang="en-US" sz="3200" b="1" dirty="0"/>
              <a:t>        	= Hence, the letters and written words</a:t>
            </a:r>
          </a:p>
          <a:p>
            <a:pPr marL="76199" indent="0">
              <a:buNone/>
            </a:pPr>
            <a:r>
              <a:rPr lang="en-US" sz="3200" b="1" dirty="0"/>
              <a:t>	= “</a:t>
            </a:r>
            <a:r>
              <a:rPr lang="en-US" sz="3200" b="1" i="1" u="sng" dirty="0"/>
              <a:t>VERBAL</a:t>
            </a:r>
            <a:r>
              <a:rPr lang="en-US" sz="3200" b="1" dirty="0"/>
              <a:t>”</a:t>
            </a: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3. 3:16 – “</a:t>
            </a:r>
            <a:r>
              <a:rPr lang="en-US" sz="3200" b="1" i="1" dirty="0"/>
              <a:t>All</a:t>
            </a:r>
            <a:r>
              <a:rPr lang="en-US" sz="3200" b="1" dirty="0"/>
              <a:t> Scripture” (Gk. “pas”) =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FA3B48D-8CDB-C20B-E1C0-E8408044503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8278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3876B07-2DA9-8B8A-2606-1BBF3CEE0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C0C816B-6788-2E24-2EA3-A234B2D33B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EC0C981-6366-3D23-98E9-40E7D22D60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3:15 – “holy </a:t>
            </a:r>
            <a:r>
              <a:rPr lang="en-US" sz="3200" b="1" i="1" dirty="0"/>
              <a:t>Scriptures</a:t>
            </a:r>
            <a:r>
              <a:rPr lang="en-US" sz="3200" b="1" dirty="0"/>
              <a:t>” (Gk. “</a:t>
            </a:r>
            <a:r>
              <a:rPr lang="en-US" sz="3200" b="1" dirty="0" err="1"/>
              <a:t>gramata</a:t>
            </a:r>
            <a:r>
              <a:rPr lang="en-US" sz="3200" b="1" dirty="0"/>
              <a:t>”) = “</a:t>
            </a:r>
            <a:r>
              <a:rPr lang="en-US" sz="3200" b="1" u="sng" dirty="0"/>
              <a:t>letters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3:16 – “All </a:t>
            </a:r>
            <a:r>
              <a:rPr lang="en-US" sz="3200" b="1" i="1" dirty="0"/>
              <a:t>Scripture</a:t>
            </a:r>
            <a:r>
              <a:rPr lang="en-US" sz="3200" b="1" dirty="0"/>
              <a:t>”  (Gk. “</a:t>
            </a:r>
            <a:r>
              <a:rPr lang="en-US" sz="3200" b="1" dirty="0" err="1"/>
              <a:t>graphe</a:t>
            </a:r>
            <a:r>
              <a:rPr lang="en-US" sz="3200" b="1" dirty="0"/>
              <a:t>”) = "</a:t>
            </a:r>
            <a:r>
              <a:rPr lang="en-US" sz="3200" b="1" u="sng" dirty="0"/>
              <a:t>writings</a:t>
            </a:r>
            <a:r>
              <a:rPr lang="en-US" sz="3200" b="1" dirty="0"/>
              <a:t>"</a:t>
            </a:r>
          </a:p>
          <a:p>
            <a:pPr marL="76199" indent="0">
              <a:buNone/>
            </a:pPr>
            <a:r>
              <a:rPr lang="en-US" sz="3200" b="1" dirty="0"/>
              <a:t>        	= Hence, the letters and written words</a:t>
            </a:r>
          </a:p>
          <a:p>
            <a:pPr marL="76199" indent="0">
              <a:buNone/>
            </a:pPr>
            <a:r>
              <a:rPr lang="en-US" sz="3200" b="1" dirty="0"/>
              <a:t>	= “</a:t>
            </a:r>
            <a:r>
              <a:rPr lang="en-US" sz="3200" b="1" i="1" u="sng" dirty="0"/>
              <a:t>VERBAL</a:t>
            </a:r>
            <a:r>
              <a:rPr lang="en-US" sz="3200" b="1" dirty="0"/>
              <a:t>”</a:t>
            </a: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3. 3:16 – “</a:t>
            </a:r>
            <a:r>
              <a:rPr lang="en-US" sz="3200" b="1" i="1" dirty="0"/>
              <a:t>All</a:t>
            </a:r>
            <a:r>
              <a:rPr lang="en-US" sz="3200" b="1" dirty="0"/>
              <a:t> Scripture” (Gk. “pas”) = all, each, every, 	totality of any object, mass, collective, 	the whole </a:t>
            </a:r>
          </a:p>
          <a:p>
            <a:pPr marL="76199" indent="0">
              <a:buNone/>
            </a:pPr>
            <a:r>
              <a:rPr lang="en-US" sz="3200" b="1" dirty="0"/>
              <a:t>	=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440B1A4-2060-3B44-96C0-5C9AA6A26C2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012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8698524-5298-5D25-2511-C5508D600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18BB944-623B-9599-BD08-69984F86DC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888A3E2-4784-D592-2CB7-09A6B3B1AB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3:15 – “holy </a:t>
            </a:r>
            <a:r>
              <a:rPr lang="en-US" sz="3200" b="1" i="1" dirty="0"/>
              <a:t>Scriptures</a:t>
            </a:r>
            <a:r>
              <a:rPr lang="en-US" sz="3200" b="1" dirty="0"/>
              <a:t>” (Gk. “</a:t>
            </a:r>
            <a:r>
              <a:rPr lang="en-US" sz="3200" b="1" dirty="0" err="1"/>
              <a:t>gramata</a:t>
            </a:r>
            <a:r>
              <a:rPr lang="en-US" sz="3200" b="1" dirty="0"/>
              <a:t>”) = “</a:t>
            </a:r>
            <a:r>
              <a:rPr lang="en-US" sz="3200" b="1" u="sng" dirty="0"/>
              <a:t>letters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3:16 – “All </a:t>
            </a:r>
            <a:r>
              <a:rPr lang="en-US" sz="3200" b="1" i="1" dirty="0"/>
              <a:t>Scripture</a:t>
            </a:r>
            <a:r>
              <a:rPr lang="en-US" sz="3200" b="1" dirty="0"/>
              <a:t>”  (Gk. “</a:t>
            </a:r>
            <a:r>
              <a:rPr lang="en-US" sz="3200" b="1" dirty="0" err="1"/>
              <a:t>graphe</a:t>
            </a:r>
            <a:r>
              <a:rPr lang="en-US" sz="3200" b="1" dirty="0"/>
              <a:t>”) = "</a:t>
            </a:r>
            <a:r>
              <a:rPr lang="en-US" sz="3200" b="1" u="sng" dirty="0"/>
              <a:t>writings</a:t>
            </a:r>
            <a:r>
              <a:rPr lang="en-US" sz="3200" b="1" dirty="0"/>
              <a:t>"</a:t>
            </a:r>
          </a:p>
          <a:p>
            <a:pPr marL="76199" indent="0">
              <a:buNone/>
            </a:pPr>
            <a:r>
              <a:rPr lang="en-US" sz="3200" b="1" dirty="0"/>
              <a:t>        	= Hence, the letters and written words</a:t>
            </a:r>
          </a:p>
          <a:p>
            <a:pPr marL="76199" indent="0">
              <a:buNone/>
            </a:pPr>
            <a:r>
              <a:rPr lang="en-US" sz="3200" b="1" dirty="0"/>
              <a:t>	= “</a:t>
            </a:r>
            <a:r>
              <a:rPr lang="en-US" sz="3200" b="1" i="1" u="sng" dirty="0"/>
              <a:t>VERBAL</a:t>
            </a:r>
            <a:r>
              <a:rPr lang="en-US" sz="3200" b="1" dirty="0"/>
              <a:t>”</a:t>
            </a: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3. 3:16 – “</a:t>
            </a:r>
            <a:r>
              <a:rPr lang="en-US" sz="3200" b="1" i="1" dirty="0"/>
              <a:t>All</a:t>
            </a:r>
            <a:r>
              <a:rPr lang="en-US" sz="3200" b="1" dirty="0"/>
              <a:t> Scripture” (Gk. “pas”) = all, each, every, 	totality of any object, mass, collective, 	the whole </a:t>
            </a:r>
          </a:p>
          <a:p>
            <a:pPr marL="76199" indent="0">
              <a:buNone/>
            </a:pPr>
            <a:r>
              <a:rPr lang="en-US" sz="3200" b="1" dirty="0"/>
              <a:t>	= “</a:t>
            </a:r>
            <a:r>
              <a:rPr lang="en-US" sz="3200" b="1" i="1" u="sng" dirty="0"/>
              <a:t>PLENARY</a:t>
            </a:r>
            <a:r>
              <a:rPr lang="en-US" sz="3200" b="1" dirty="0"/>
              <a:t>” (Latin)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360B487-A8DA-F2B4-0E39-A5DB7E3A6CA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147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216CAD4-B738-4DF0-0C25-643FF7443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5F14C7A-AEA4-74F2-2A33-22E2D096E0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59981BF-52CE-F209-B237-35DED32FB6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The Scriptures are of </a:t>
            </a:r>
            <a:r>
              <a:rPr lang="en-US" sz="3200" b="1" u="sng" dirty="0"/>
              <a:t>Divine</a:t>
            </a:r>
            <a:r>
              <a:rPr lang="en-US" sz="3200" b="1" dirty="0"/>
              <a:t> Origin.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2 Pet 1:20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4BA3F4B-7346-5EE7-44FF-72707CAE0BF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3986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0645BFC-81FD-A4E9-1AAB-B7DB3A9CA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6D7517A-0B68-3141-2343-66D5437582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4544B6A-AB0C-6A49-3D52-8EAEACB10C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Plenary, Verbal Inspiration of Scripture </a:t>
            </a:r>
            <a:r>
              <a:rPr lang="en-US" b="1" dirty="0"/>
              <a:t>(2 Tim 3:15-16)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4. Summary: every (plenary), letter (verbal) of the </a:t>
            </a:r>
          </a:p>
          <a:p>
            <a:pPr marL="76199" indent="0">
              <a:buNone/>
            </a:pPr>
            <a:r>
              <a:rPr lang="en-US" sz="3200" b="1" dirty="0"/>
              <a:t>        		       Scriptures (writings) is </a:t>
            </a:r>
            <a:r>
              <a:rPr lang="en-US" sz="3200" b="1" u="sng" dirty="0"/>
              <a:t>God-breathed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30A525E-C5AF-1081-5216-D4A7AB232F6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0112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158B8F0-23F7-93A7-E622-AEB50D3D2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CDDC8D7-2457-A70D-F87D-E5141054C3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249D36-3FA7-8204-9657-334C976557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Every word of the </a:t>
            </a:r>
            <a:r>
              <a:rPr lang="en-US" sz="3200" b="1" u="sng" dirty="0"/>
              <a:t>Old</a:t>
            </a:r>
            <a:r>
              <a:rPr lang="en-US" sz="3200" b="1" dirty="0"/>
              <a:t> Testament is inspired.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C324ED3-118F-B5CF-B5C1-27B32255D14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9054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4783EDB-7343-7BF3-44BA-3ED0AC420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39B842E-B8ED-51D8-76CC-21195FF3B0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74FDCB4-1C69-9CB7-AA37-BCF27D4A72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Every word of the </a:t>
            </a:r>
            <a:r>
              <a:rPr lang="en-US" sz="3200" b="1" u="sng" dirty="0"/>
              <a:t>Old</a:t>
            </a:r>
            <a:r>
              <a:rPr lang="en-US" sz="3200" b="1" dirty="0"/>
              <a:t> Testament is inspired. </a:t>
            </a:r>
          </a:p>
          <a:p>
            <a:pPr marL="76199" indent="0">
              <a:buNone/>
            </a:pPr>
            <a:r>
              <a:rPr lang="en-US" sz="3200" b="1" dirty="0"/>
              <a:t>	1. </a:t>
            </a:r>
            <a:r>
              <a:rPr lang="en-US" sz="3200" b="1" u="sng" dirty="0"/>
              <a:t>10</a:t>
            </a:r>
            <a:r>
              <a:rPr lang="en-US" sz="3200" b="1" dirty="0"/>
              <a:t> Commandments written by God's hand 					- Exod 34:1, 27; Dt 10:4.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C685AD3-13F2-46AF-D4C4-EEB67DA3B2D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9113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B2B3D5E-E5CA-9694-8638-FB1456A6F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C5F353A-D177-CC26-3BA9-F7265EB5C6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4F94C9B-E2DF-A0D5-234B-A88B88A3CE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Every word of the </a:t>
            </a:r>
            <a:r>
              <a:rPr lang="en-US" sz="3200" b="1" u="sng" dirty="0"/>
              <a:t>Old</a:t>
            </a:r>
            <a:r>
              <a:rPr lang="en-US" sz="3200" b="1" dirty="0"/>
              <a:t> Testament is inspired. </a:t>
            </a:r>
          </a:p>
          <a:p>
            <a:pPr marL="76199" indent="0">
              <a:buNone/>
            </a:pPr>
            <a:r>
              <a:rPr lang="en-US" sz="3200" b="1" dirty="0"/>
              <a:t>	1. </a:t>
            </a:r>
            <a:r>
              <a:rPr lang="en-US" sz="3200" b="1" u="sng" dirty="0"/>
              <a:t>10</a:t>
            </a:r>
            <a:r>
              <a:rPr lang="en-US" sz="3200" b="1" dirty="0"/>
              <a:t> Commandments written by God's hand 					- Exod 34:1, 27; Dt 10:4.</a:t>
            </a:r>
          </a:p>
          <a:p>
            <a:pPr marL="76199" indent="0">
              <a:buNone/>
            </a:pPr>
            <a:r>
              <a:rPr lang="en-US" sz="3200" b="1" dirty="0"/>
              <a:t>	2. Exodus 17:14 </a:t>
            </a:r>
          </a:p>
          <a:p>
            <a:pPr marL="76199" indent="0">
              <a:buNone/>
            </a:pPr>
            <a:r>
              <a:rPr lang="en-US" sz="3200" b="1" dirty="0"/>
              <a:t>	3. 2 Sam 23:1-3</a:t>
            </a:r>
          </a:p>
          <a:p>
            <a:pPr marL="76199" indent="0">
              <a:buNone/>
            </a:pPr>
            <a:r>
              <a:rPr lang="en-US" sz="3200" b="1" dirty="0"/>
              <a:t>	4. Jer 30:1-2 (Dt 17:18-20; Jer 36:2; Isa 30:8; 			     Hab 2:2; Acts 1:16; 4:23-26; etc.)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9A2BE62-239F-59C4-138D-53E198C8B4D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7520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593F990-D98D-036E-A95E-C58A4208E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E030EFF-E282-1E88-0531-419F562932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0B11A3-5B9B-4324-9580-A0B45AEAD9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Every word of the </a:t>
            </a:r>
            <a:r>
              <a:rPr lang="en-US" sz="3200" b="1" u="sng" dirty="0"/>
              <a:t>Old</a:t>
            </a:r>
            <a:r>
              <a:rPr lang="en-US" sz="3200" b="1" dirty="0"/>
              <a:t> Testament is inspired. </a:t>
            </a:r>
          </a:p>
          <a:p>
            <a:pPr marL="76199" indent="0">
              <a:buNone/>
            </a:pPr>
            <a:r>
              <a:rPr lang="en-US" sz="3200" b="1" dirty="0"/>
              <a:t>   5. The overarching </a:t>
            </a:r>
            <a:r>
              <a:rPr lang="en-US" sz="3200" b="1" u="sng" dirty="0"/>
              <a:t>message</a:t>
            </a:r>
            <a:r>
              <a:rPr lang="en-US" sz="3200" b="1" dirty="0"/>
              <a:t> of the OT (2 Tim 3:15):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3FEE589-1399-3FC2-F02C-7D6AE7720F4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63691449"/>
      </p:ext>
    </p:extLst>
  </p:cSld>
  <p:clrMapOvr>
    <a:masterClrMapping/>
  </p:clrMapOvr>
  <p:transition spd="slow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EB4F419-DC32-93E3-950E-553F5131C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61BBE5B-9A25-F01D-269A-EADB6404C9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E20ED8B-E281-1423-449C-653DF72D56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Every word of the </a:t>
            </a:r>
            <a:r>
              <a:rPr lang="en-US" sz="3200" b="1" u="sng" dirty="0"/>
              <a:t>Old</a:t>
            </a:r>
            <a:r>
              <a:rPr lang="en-US" sz="3200" b="1" dirty="0"/>
              <a:t> Testament is inspired. </a:t>
            </a:r>
          </a:p>
          <a:p>
            <a:pPr marL="76199" indent="0">
              <a:buNone/>
            </a:pPr>
            <a:r>
              <a:rPr lang="en-US" sz="3200" b="1" dirty="0"/>
              <a:t>   5. The overarching </a:t>
            </a:r>
            <a:r>
              <a:rPr lang="en-US" sz="3200" b="1" u="sng" dirty="0"/>
              <a:t>message</a:t>
            </a:r>
            <a:r>
              <a:rPr lang="en-US" sz="3200" b="1" dirty="0"/>
              <a:t> of the OT (2 Tim 3:15):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"the sacred writings, which are able to make you </a:t>
            </a:r>
          </a:p>
          <a:p>
            <a:pPr marL="76199" indent="0">
              <a:buNone/>
            </a:pPr>
            <a:r>
              <a:rPr lang="en-US" sz="3200" b="1" i="1" dirty="0"/>
              <a:t>	  wise for salvation through faith in Christ Jesus" </a:t>
            </a:r>
            <a:endParaRPr lang="en-US" sz="3200" b="1" dirty="0"/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2982D75-82E5-1606-6A2E-AAEDE2A3536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4110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F36AA6E-1EF0-08D9-2D62-8800A325D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8960587-FB16-5AFE-DB2F-2D8377CBE6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77515DB-C65A-2946-D9F3-497441E523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Every word of the </a:t>
            </a:r>
            <a:r>
              <a:rPr lang="en-US" sz="3200" b="1" u="sng" dirty="0"/>
              <a:t>Old</a:t>
            </a:r>
            <a:r>
              <a:rPr lang="en-US" sz="3200" b="1" dirty="0"/>
              <a:t> Testament is inspired. </a:t>
            </a:r>
          </a:p>
          <a:p>
            <a:pPr marL="76199" indent="0">
              <a:buNone/>
            </a:pPr>
            <a:r>
              <a:rPr lang="en-US" sz="3200" b="1" dirty="0"/>
              <a:t>   5. The overarching </a:t>
            </a:r>
            <a:r>
              <a:rPr lang="en-US" sz="3200" b="1" u="sng" dirty="0"/>
              <a:t>message</a:t>
            </a:r>
            <a:r>
              <a:rPr lang="en-US" sz="3200" b="1" dirty="0"/>
              <a:t> of the OT (2 Tim 3:15):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"the sacred writings, which are able to make you </a:t>
            </a:r>
          </a:p>
          <a:p>
            <a:pPr marL="76199" indent="0">
              <a:buNone/>
            </a:pPr>
            <a:r>
              <a:rPr lang="en-US" sz="3200" b="1" i="1" dirty="0"/>
              <a:t>	  wise for salvation through faith in Christ Jesus" </a:t>
            </a:r>
            <a:endParaRPr lang="en-US" sz="3200" b="1" dirty="0"/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	a. The OT points to salvation in </a:t>
            </a:r>
            <a:r>
              <a:rPr lang="en-US" sz="3200" b="1" u="sng" dirty="0"/>
              <a:t>Jesus Christ</a:t>
            </a:r>
            <a:r>
              <a:rPr lang="en-US" sz="3200" b="1" dirty="0"/>
              <a:t>!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2D47D1F-2420-A11C-6205-E630DE0B7CD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7220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3D33A6F-1E4B-2DF3-3EFB-BC33F3D1E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6A14398-BEC8-C1FB-0FCB-E0FDC1861C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F1BC5A1-548D-57FB-E103-B2094E77AB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Every word of the </a:t>
            </a:r>
            <a:r>
              <a:rPr lang="en-US" sz="3200" b="1" u="sng" dirty="0"/>
              <a:t>Old</a:t>
            </a:r>
            <a:r>
              <a:rPr lang="en-US" sz="3200" b="1" dirty="0"/>
              <a:t> Testament is inspired. </a:t>
            </a:r>
          </a:p>
          <a:p>
            <a:pPr marL="76199" indent="0">
              <a:buNone/>
            </a:pPr>
            <a:r>
              <a:rPr lang="en-US" sz="3200" b="1" dirty="0"/>
              <a:t>   5. The overarching </a:t>
            </a:r>
            <a:r>
              <a:rPr lang="en-US" sz="3200" b="1" u="sng" dirty="0"/>
              <a:t>message</a:t>
            </a:r>
            <a:r>
              <a:rPr lang="en-US" sz="3200" b="1" dirty="0"/>
              <a:t> of the OT (2 Tim 3:15):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"the sacred writings, which are able to make you </a:t>
            </a:r>
          </a:p>
          <a:p>
            <a:pPr marL="76199" indent="0">
              <a:buNone/>
            </a:pPr>
            <a:r>
              <a:rPr lang="en-US" sz="3200" b="1" i="1" dirty="0"/>
              <a:t>	  wise for salvation through faith in Christ Jesus" </a:t>
            </a:r>
            <a:endParaRPr lang="en-US" sz="3200" b="1" dirty="0"/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	a. The OT points to salvation in </a:t>
            </a:r>
            <a:r>
              <a:rPr lang="en-US" sz="3200" b="1" u="sng" dirty="0"/>
              <a:t>Jesus Christ</a:t>
            </a:r>
            <a:r>
              <a:rPr lang="en-US" sz="3200" b="1" dirty="0"/>
              <a:t>!</a:t>
            </a:r>
          </a:p>
          <a:p>
            <a:pPr marL="76199" indent="0">
              <a:buNone/>
            </a:pPr>
            <a:r>
              <a:rPr lang="en-US" sz="3200" b="1" dirty="0"/>
              <a:t>	b. John 5:39 (cp. Acts 3:17-26) </a:t>
            </a:r>
          </a:p>
          <a:p>
            <a:pPr marL="76199" indent="0">
              <a:buNone/>
            </a:pPr>
            <a:r>
              <a:rPr lang="en-US" sz="3200" b="1" dirty="0"/>
              <a:t>	c. Luke 24:44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50F83F6-6594-591A-65C7-BA20F74420D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17010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DA4F539-F0E7-EAC9-D35B-EEE5BFF0B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0080DC3-0DE8-04A2-2BEF-5ADDDBEA49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EA33A98-0409-1558-36FD-22D5882ED1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Every word of the </a:t>
            </a:r>
            <a:r>
              <a:rPr lang="en-US" sz="3200" b="1" u="sng" dirty="0"/>
              <a:t>Old</a:t>
            </a:r>
            <a:r>
              <a:rPr lang="en-US" sz="3200" b="1" dirty="0"/>
              <a:t> Testament is inspired. </a:t>
            </a:r>
          </a:p>
          <a:p>
            <a:pPr marL="76199" indent="0">
              <a:buNone/>
            </a:pPr>
            <a:r>
              <a:rPr lang="en-US" sz="3200" b="1" dirty="0"/>
              <a:t>   5. The overarching </a:t>
            </a:r>
            <a:r>
              <a:rPr lang="en-US" sz="3200" b="1" u="sng" dirty="0"/>
              <a:t>message</a:t>
            </a:r>
            <a:r>
              <a:rPr lang="en-US" sz="3200" b="1" dirty="0"/>
              <a:t> of the OT (2 Tim 3:15):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"the sacred writings, which are able to make you </a:t>
            </a:r>
          </a:p>
          <a:p>
            <a:pPr marL="76199" indent="0">
              <a:buNone/>
            </a:pPr>
            <a:r>
              <a:rPr lang="en-US" sz="3200" b="1" i="1" dirty="0"/>
              <a:t>	  wise for salvation through faith in Christ Jesus" </a:t>
            </a:r>
            <a:endParaRPr lang="en-US" sz="3200" b="1" dirty="0"/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	d. Testimony of converted Jews say they never </a:t>
            </a:r>
          </a:p>
          <a:p>
            <a:pPr marL="76199" indent="0">
              <a:buNone/>
            </a:pPr>
            <a:r>
              <a:rPr lang="en-US" sz="3200" b="1" dirty="0"/>
              <a:t>	     heard </a:t>
            </a:r>
            <a:r>
              <a:rPr lang="en-US" sz="3200" b="1" u="sng" dirty="0"/>
              <a:t>Isa 53 </a:t>
            </a:r>
            <a:r>
              <a:rPr lang="en-US" sz="3200" b="1" dirty="0"/>
              <a:t>in the synagogue.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F3FEEBF-0691-1C31-39D0-94B1C7B7F90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35501263"/>
      </p:ext>
    </p:extLst>
  </p:cSld>
  <p:clrMapOvr>
    <a:masterClrMapping/>
  </p:clrMapOvr>
  <p:transition spd="slow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453F150-9CAA-76E3-26FD-52D8E1F1E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0449682-3C20-E64D-853E-B837F133AF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BE6AE61-22C1-F37A-AF0D-B80522D951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Every word of the </a:t>
            </a:r>
            <a:r>
              <a:rPr lang="en-US" sz="3200" b="1" u="sng" dirty="0"/>
              <a:t>New</a:t>
            </a:r>
            <a:r>
              <a:rPr lang="en-US" sz="3200" b="1" dirty="0"/>
              <a:t> Testament is inspired.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491127A-73CC-DE1F-5DC7-15453D649A1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40677174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70DD36E-4750-4DD7-DE2C-59DA9E75F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C0AEF40-4E40-0634-08C9-CE99589E97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2884650-D728-A3E0-98A7-A9FEE09E26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The Scriptures are of </a:t>
            </a:r>
            <a:r>
              <a:rPr lang="en-US" sz="3200" b="1" u="sng" dirty="0"/>
              <a:t>Divine</a:t>
            </a:r>
            <a:r>
              <a:rPr lang="en-US" sz="3200" b="1" dirty="0"/>
              <a:t> Origin.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2 Pet 1:20</a:t>
            </a:r>
            <a:r>
              <a:rPr lang="en-US" sz="3200" b="1" dirty="0"/>
              <a:t> knowing this first of all, that no </a:t>
            </a:r>
          </a:p>
          <a:p>
            <a:pPr marL="76199" indent="0">
              <a:buNone/>
            </a:pPr>
            <a:r>
              <a:rPr lang="en-US" sz="3200" b="1" dirty="0"/>
              <a:t>	prophecy of Scripture comes from someone’s </a:t>
            </a:r>
          </a:p>
          <a:p>
            <a:pPr marL="76199" indent="0">
              <a:buNone/>
            </a:pPr>
            <a:r>
              <a:rPr lang="en-US" sz="3200" b="1" dirty="0"/>
              <a:t>	own interpretation. [21] For no prophecy was </a:t>
            </a:r>
          </a:p>
          <a:p>
            <a:pPr marL="76199" indent="0">
              <a:buNone/>
            </a:pPr>
            <a:r>
              <a:rPr lang="en-US" sz="3200" b="1" dirty="0"/>
              <a:t>	ever produced by the will of man, but men spoke </a:t>
            </a:r>
          </a:p>
          <a:p>
            <a:pPr marL="76199" indent="0">
              <a:buNone/>
            </a:pPr>
            <a:r>
              <a:rPr lang="en-US" sz="3200" b="1" dirty="0"/>
              <a:t>	from God as they were </a:t>
            </a:r>
            <a:r>
              <a:rPr lang="en-US" sz="3200" b="1" u="sng" dirty="0"/>
              <a:t>carried along by the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Holy Spirit</a:t>
            </a:r>
            <a:r>
              <a:rPr lang="en-US" sz="3200" b="1" dirty="0"/>
              <a:t>.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4539B63-7078-0D30-77C7-BACB157B3B1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1204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B596703-3CF7-D203-82FB-670A49179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65EFC54-86F5-F4D9-1FD3-371BFD3D3C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1F21DDC-FD35-89BE-BB03-D287449462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Every word of the </a:t>
            </a:r>
            <a:r>
              <a:rPr lang="en-US" sz="3200" b="1" u="sng" dirty="0"/>
              <a:t>New</a:t>
            </a:r>
            <a:r>
              <a:rPr lang="en-US" sz="3200" b="1" dirty="0"/>
              <a:t> Testament is inspired.</a:t>
            </a:r>
          </a:p>
          <a:p>
            <a:pPr marL="76199" indent="0">
              <a:buNone/>
            </a:pPr>
            <a:r>
              <a:rPr lang="en-US" sz="3200" b="1" dirty="0"/>
              <a:t>   1. Jesus </a:t>
            </a:r>
            <a:r>
              <a:rPr lang="en-US" sz="3200" b="1" u="sng" dirty="0"/>
              <a:t>promised</a:t>
            </a:r>
            <a:r>
              <a:rPr lang="en-US" sz="3200" b="1" dirty="0"/>
              <a:t> the Holy Spirit's inspiration.</a:t>
            </a:r>
          </a:p>
          <a:p>
            <a:pPr marL="76199" indent="0">
              <a:buNone/>
            </a:pPr>
            <a:r>
              <a:rPr lang="en-US" sz="3200" b="1" dirty="0"/>
              <a:t>	a. John 14:25</a:t>
            </a:r>
          </a:p>
          <a:p>
            <a:pPr marL="76199" indent="0">
              <a:buNone/>
            </a:pPr>
            <a:r>
              <a:rPr lang="en-US" sz="3200" b="1" dirty="0"/>
              <a:t>	b. Matt 28:19-20</a:t>
            </a:r>
          </a:p>
          <a:p>
            <a:pPr marL="76199" indent="0">
              <a:buNone/>
            </a:pPr>
            <a:r>
              <a:rPr lang="en-US" sz="3200" b="1" dirty="0"/>
              <a:t>	c. Matt 10:5, 16, 19-20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B14B80F-4E56-047C-DB8F-F5AEE9F25E1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35675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591E11C-AE23-509C-8F36-07D87377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FC5F660-24F6-C73F-7BA7-BA1E2EF024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128A383-D40D-C3DC-8EAA-FFA1F5537D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Every word of the </a:t>
            </a:r>
            <a:r>
              <a:rPr lang="en-US" sz="3200" b="1" u="sng" dirty="0"/>
              <a:t>New</a:t>
            </a:r>
            <a:r>
              <a:rPr lang="en-US" sz="3200" b="1" dirty="0"/>
              <a:t> Testament is inspired.</a:t>
            </a:r>
          </a:p>
          <a:p>
            <a:pPr marL="76199" indent="0">
              <a:buNone/>
            </a:pPr>
            <a:r>
              <a:rPr lang="en-US" sz="3200" b="1" dirty="0"/>
              <a:t>   2. </a:t>
            </a:r>
            <a:r>
              <a:rPr lang="en-US" sz="3200" b="1" u="sng" dirty="0"/>
              <a:t>Peter</a:t>
            </a:r>
            <a:r>
              <a:rPr lang="en-US" sz="3200" b="1" dirty="0"/>
              <a:t> is inspired and fulfills Matt 10:20 </a:t>
            </a:r>
          </a:p>
          <a:p>
            <a:pPr marL="76199" indent="0">
              <a:buNone/>
            </a:pPr>
            <a:r>
              <a:rPr lang="en-US" sz="3200" b="1" dirty="0"/>
              <a:t>	as </a:t>
            </a:r>
            <a:r>
              <a:rPr lang="en-US" sz="3200" b="1" i="1" dirty="0"/>
              <a:t>Luke</a:t>
            </a:r>
            <a:r>
              <a:rPr lang="en-US" sz="3200" b="1" dirty="0"/>
              <a:t> writes it down:</a:t>
            </a:r>
          </a:p>
          <a:p>
            <a:pPr marL="76199" indent="0">
              <a:buNone/>
            </a:pPr>
            <a:r>
              <a:rPr lang="en-US" sz="3200" b="1" dirty="0"/>
              <a:t>	- Acts 4:5-10</a:t>
            </a:r>
          </a:p>
          <a:p>
            <a:pPr marL="76199" indent="0">
              <a:buNone/>
            </a:pPr>
            <a:r>
              <a:rPr lang="en-US" sz="3200" b="1" dirty="0"/>
              <a:t> 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17717C0-725E-AF19-E595-FC66B56BD74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49839493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16A0541-D944-BF41-0CC2-CB386AD7B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4FEC0F1-B6A4-8F90-0052-5FAAFCDE6D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D02E353-BF76-10D8-1DBE-686148DBC1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Every word of the </a:t>
            </a:r>
            <a:r>
              <a:rPr lang="en-US" sz="3200" b="1" u="sng" dirty="0"/>
              <a:t>New</a:t>
            </a:r>
            <a:r>
              <a:rPr lang="en-US" sz="3200" b="1" dirty="0"/>
              <a:t> Testament is inspired.</a:t>
            </a:r>
          </a:p>
          <a:p>
            <a:pPr marL="76199" indent="0">
              <a:buNone/>
            </a:pPr>
            <a:r>
              <a:rPr lang="en-US" sz="3200" b="1" dirty="0"/>
              <a:t>   2. </a:t>
            </a:r>
            <a:r>
              <a:rPr lang="en-US" sz="3200" b="1" u="sng" dirty="0"/>
              <a:t>Peter</a:t>
            </a:r>
            <a:r>
              <a:rPr lang="en-US" sz="3200" b="1" dirty="0"/>
              <a:t> is inspired and fulfills Matt 10:20 </a:t>
            </a:r>
          </a:p>
          <a:p>
            <a:pPr marL="76199" indent="0">
              <a:buNone/>
            </a:pPr>
            <a:r>
              <a:rPr lang="en-US" sz="3200" b="1" dirty="0"/>
              <a:t>	as </a:t>
            </a:r>
            <a:r>
              <a:rPr lang="en-US" sz="3200" b="1" i="1" dirty="0"/>
              <a:t>Luke</a:t>
            </a:r>
            <a:r>
              <a:rPr lang="en-US" sz="3200" b="1" dirty="0"/>
              <a:t> writes it down:</a:t>
            </a:r>
          </a:p>
          <a:p>
            <a:pPr marL="76199" indent="0">
              <a:buNone/>
            </a:pPr>
            <a:r>
              <a:rPr lang="en-US" sz="3200" b="1" dirty="0"/>
              <a:t>	- Acts 4:5-10</a:t>
            </a:r>
          </a:p>
          <a:p>
            <a:pPr marL="76199" indent="0">
              <a:buNone/>
            </a:pPr>
            <a:r>
              <a:rPr lang="en-US" sz="3200" b="1" dirty="0"/>
              <a:t>   3. Not only Peter, but </a:t>
            </a:r>
            <a:r>
              <a:rPr lang="en-US" sz="3200" b="1" i="1" u="sng" dirty="0"/>
              <a:t>all</a:t>
            </a:r>
            <a:r>
              <a:rPr lang="en-US" sz="3200" b="1" dirty="0"/>
              <a:t> the apostles spoke in </a:t>
            </a:r>
          </a:p>
          <a:p>
            <a:pPr marL="76199" indent="0">
              <a:buNone/>
            </a:pPr>
            <a:r>
              <a:rPr lang="en-US" sz="3200" b="1" dirty="0"/>
              <a:t>	the power of the Holy Spirit as a result </a:t>
            </a:r>
          </a:p>
          <a:p>
            <a:pPr marL="76199" indent="0">
              <a:buNone/>
            </a:pPr>
            <a:r>
              <a:rPr lang="en-US" sz="3200" b="1" dirty="0"/>
              <a:t>	of Pentecost.</a:t>
            </a:r>
          </a:p>
          <a:p>
            <a:pPr marL="76199" indent="0">
              <a:buNone/>
            </a:pPr>
            <a:r>
              <a:rPr lang="en-US" sz="3200" b="1" dirty="0"/>
              <a:t>	- Acts 2:4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BDD4C7D-E299-28C5-8E8C-82B579A3CC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6338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F5B7382-A106-FC0C-DCF6-F0EB035D3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0325181-EA88-2361-99B6-640AC7EBE2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ECD7C8D-814D-9F34-031F-F79E2627FB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Every word of the </a:t>
            </a:r>
            <a:r>
              <a:rPr lang="en-US" sz="3200" b="1" u="sng" dirty="0"/>
              <a:t>New</a:t>
            </a:r>
            <a:r>
              <a:rPr lang="en-US" sz="3200" b="1" dirty="0"/>
              <a:t> Testament is inspired.</a:t>
            </a:r>
          </a:p>
          <a:p>
            <a:pPr marL="76199" indent="0">
              <a:buNone/>
            </a:pPr>
            <a:r>
              <a:rPr lang="en-US" sz="3200" b="1" dirty="0"/>
              <a:t>   4. </a:t>
            </a:r>
            <a:r>
              <a:rPr lang="en-US" sz="3200" b="1" u="sng" dirty="0"/>
              <a:t>Paul's</a:t>
            </a:r>
            <a:r>
              <a:rPr lang="en-US" sz="3200" b="1" dirty="0"/>
              <a:t> writings are inspired.</a:t>
            </a:r>
          </a:p>
          <a:p>
            <a:pPr marL="76199" indent="0">
              <a:buNone/>
            </a:pPr>
            <a:r>
              <a:rPr lang="en-US" sz="3200" b="1" dirty="0"/>
              <a:t>	a. Gal 1:11-12, 16</a:t>
            </a:r>
          </a:p>
          <a:p>
            <a:pPr marL="76199" indent="0">
              <a:buNone/>
            </a:pPr>
            <a:r>
              <a:rPr lang="en-US" sz="3200" b="1" dirty="0"/>
              <a:t>	b. 1 Cor 2:10</a:t>
            </a:r>
          </a:p>
          <a:p>
            <a:pPr marL="76199" indent="0">
              <a:buNone/>
            </a:pPr>
            <a:r>
              <a:rPr lang="en-US" sz="3200" b="1" dirty="0"/>
              <a:t>	c. 2 Pet 3:15-16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BE40E4C-70A4-7EC6-3DED-A8CE81C4A1F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19971446"/>
      </p:ext>
    </p:extLst>
  </p:cSld>
  <p:clrMapOvr>
    <a:masterClrMapping/>
  </p:clrMapOvr>
  <p:transition spd="slow">
    <p:wip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051B266-1676-FEFA-35A9-5E05A9D3E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3D73325-999E-089B-0818-D031E2ABF1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sz="4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Writings</a:t>
            </a:r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are Inspired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AD34643-65C0-020D-A15E-3B0BF5D26C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16452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Every word of the </a:t>
            </a:r>
            <a:r>
              <a:rPr lang="en-US" sz="3200" b="1" u="sng" dirty="0"/>
              <a:t>New</a:t>
            </a:r>
            <a:r>
              <a:rPr lang="en-US" sz="3200" b="1" dirty="0"/>
              <a:t> Testament is inspired.</a:t>
            </a:r>
          </a:p>
          <a:p>
            <a:pPr marL="76199" indent="0">
              <a:buNone/>
            </a:pPr>
            <a:r>
              <a:rPr lang="en-US" sz="3200" b="1" dirty="0"/>
              <a:t>   4. </a:t>
            </a:r>
            <a:r>
              <a:rPr lang="en-US" sz="3200" b="1" u="sng" dirty="0"/>
              <a:t>John's</a:t>
            </a:r>
            <a:r>
              <a:rPr lang="en-US" sz="3200" b="1" dirty="0"/>
              <a:t> writings are inspired.</a:t>
            </a:r>
          </a:p>
          <a:p>
            <a:pPr marL="76199" indent="0">
              <a:buNone/>
            </a:pPr>
            <a:r>
              <a:rPr lang="en-US" sz="3200" b="1" dirty="0"/>
              <a:t>	a. Rev 1:1-1, 10-11</a:t>
            </a:r>
          </a:p>
          <a:p>
            <a:pPr marL="76199" indent="0">
              <a:buNone/>
            </a:pPr>
            <a:r>
              <a:rPr lang="en-US" sz="3200" b="1" dirty="0"/>
              <a:t>	b. Rev 21:5-6</a:t>
            </a:r>
          </a:p>
          <a:p>
            <a:pPr marL="76199" indent="0">
              <a:buNone/>
            </a:pPr>
            <a:r>
              <a:rPr lang="en-US" sz="3200" b="1" dirty="0"/>
              <a:t>	c. Rev 22:6-7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u="sng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01B81B0-CA9E-4C23-C001-9EDF8031F5A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39868271"/>
      </p:ext>
    </p:extLst>
  </p:cSld>
  <p:clrMapOvr>
    <a:masterClrMapping/>
  </p:clrMapOvr>
  <p:transition spd="slow">
    <p:wip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D83C31B-09EA-8A49-D39C-3E3D5094E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FB334AA-944C-2256-7C3B-66B9460D5B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0BAEE9A-0354-C1B2-F939-8CF6C7FB49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26948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lvl="0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C7E4BB2-D768-5547-E208-4041AB42661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413542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5CACBE1-AC83-5DCA-86BC-F3FFA2369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6935834-D111-D1B8-0495-898AC21708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A9A2E46-6131-12E0-607F-F356134136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2 Pet 1:21  For no prophecy was ever produced by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the will of man, but men spoke from God as they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were carried along by the Holy Spirit.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>
              <a:buClr>
                <a:schemeClr val="accent5"/>
              </a:buClr>
            </a:pPr>
            <a:r>
              <a:rPr lang="en-US" sz="3200" b="1" dirty="0"/>
              <a:t> 2 Tim 3:16 All Scripture is breathed out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by God.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C1F7C0F-B171-DB52-E148-DEE0113B679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1851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EDB94216-36AB-2018-47F2-FFC9B4ED3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1D45D03D-8713-40F4-3402-A6ED9AD5906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INSPIRATION “C”</a:t>
            </a:r>
            <a:b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396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2A5D523-B644-D076-9061-4CEA6A719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B112D44-543A-7570-106D-39FEED9BE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905228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   </a:t>
            </a:r>
            <a:r>
              <a:rPr lang="en-US" sz="42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4200" i="1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 Tim 3</a:t>
            </a:r>
            <a:endParaRPr sz="4200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411004A-7F5F-B0AD-504A-01F35B862F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362A48A-87DE-C9D8-F5F3-EDD31C8D864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9309907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F354346-BECE-0CA8-9E23-248A62F89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C240398-C769-BC69-D8E5-0874436B0B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F4DB989-EA5F-5DD6-039D-78E0993C55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A. "All Scripture is </a:t>
            </a:r>
            <a:r>
              <a:rPr lang="en-US" sz="3200" b="1" u="sng" dirty="0"/>
              <a:t>breathed out by God</a:t>
            </a:r>
            <a:r>
              <a:rPr lang="en-US" sz="3200" b="1" dirty="0"/>
              <a:t>” – 3:16. 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F9DED9A-C875-03BD-4A72-8D4AAE973F0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2829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CD369DB-3E91-39F5-CD45-F6DA4268B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3CB44C0-C14E-6A8C-2F5A-43BD2FD6A9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BAB72D6-B6A8-4163-6D90-21A1455EA3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A. "All Scripture is </a:t>
            </a:r>
            <a:r>
              <a:rPr lang="en-US" sz="3200" b="1" u="sng" dirty="0"/>
              <a:t>breathed out by God</a:t>
            </a:r>
            <a:r>
              <a:rPr lang="en-US" sz="3200" b="1" dirty="0"/>
              <a:t>” – 3:16.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1. (Gk) " </a:t>
            </a:r>
            <a:r>
              <a:rPr lang="en-US" sz="3200" b="1" dirty="0" err="1"/>
              <a:t>theo</a:t>
            </a:r>
            <a:r>
              <a:rPr lang="en-US" sz="3200" b="1" dirty="0"/>
              <a:t>" – </a:t>
            </a:r>
            <a:r>
              <a:rPr lang="en-US" sz="3200" b="1" u="sng" dirty="0"/>
              <a:t>God</a:t>
            </a:r>
            <a:r>
              <a:rPr lang="en-US" sz="3200" b="1" dirty="0"/>
              <a:t>;      "</a:t>
            </a:r>
            <a:r>
              <a:rPr lang="en-US" sz="3200" b="1" dirty="0" err="1"/>
              <a:t>pneustos</a:t>
            </a:r>
            <a:r>
              <a:rPr lang="en-US" sz="3200" b="1" dirty="0"/>
              <a:t>" = </a:t>
            </a:r>
            <a:r>
              <a:rPr lang="en-US" sz="3200" b="1" u="sng" dirty="0"/>
              <a:t>breathed</a:t>
            </a:r>
            <a:r>
              <a:rPr lang="en-US" sz="3200" b="1" dirty="0"/>
              <a:t>. 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C5D637-61B4-6D5E-6B25-B97C9D50DD0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4759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AEC16A5-CEFD-82B6-E36D-F600DC2B2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D3D95A7-2189-6B06-9BAB-8F2DB78333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CC9C0FB-11FD-3ABC-AFC3-EDCCD302CA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A. "All Scripture is </a:t>
            </a:r>
            <a:r>
              <a:rPr lang="en-US" sz="3200" b="1" u="sng" dirty="0"/>
              <a:t>breathed out by God</a:t>
            </a:r>
            <a:r>
              <a:rPr lang="en-US" sz="3200" b="1" dirty="0"/>
              <a:t>” – 3:16.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1. (Gk) " </a:t>
            </a:r>
            <a:r>
              <a:rPr lang="en-US" sz="3200" b="1" dirty="0" err="1"/>
              <a:t>theo</a:t>
            </a:r>
            <a:r>
              <a:rPr lang="en-US" sz="3200" b="1" dirty="0"/>
              <a:t>" – </a:t>
            </a:r>
            <a:r>
              <a:rPr lang="en-US" sz="3200" b="1" u="sng" dirty="0"/>
              <a:t>God</a:t>
            </a:r>
            <a:r>
              <a:rPr lang="en-US" sz="3200" b="1" dirty="0"/>
              <a:t>;      "</a:t>
            </a:r>
            <a:r>
              <a:rPr lang="en-US" sz="3200" b="1" dirty="0" err="1"/>
              <a:t>pneustos</a:t>
            </a:r>
            <a:r>
              <a:rPr lang="en-US" sz="3200" b="1" dirty="0"/>
              <a:t>" = </a:t>
            </a:r>
            <a:r>
              <a:rPr lang="en-US" sz="3200" b="1" u="sng" dirty="0"/>
              <a:t>breathed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2. The books of the Bible are the very </a:t>
            </a:r>
            <a:r>
              <a:rPr lang="en-US" sz="3200" b="1" u="sng" dirty="0"/>
              <a:t>breath</a:t>
            </a:r>
            <a:r>
              <a:rPr lang="en-US" sz="3200" b="1" dirty="0"/>
              <a:t> of God.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 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F8B5BDB-3DDF-038F-2A89-785E55ACC2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365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12A5681-CAC5-A320-CB1F-8E9FE6660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E5CCF9F-EB4E-E949-A221-BFA032D67A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516D146-277D-E90D-E8AB-F55F1958FF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A. "All Scripture is </a:t>
            </a:r>
            <a:r>
              <a:rPr lang="en-US" sz="3200" b="1" u="sng" dirty="0"/>
              <a:t>breathed out by God</a:t>
            </a:r>
            <a:r>
              <a:rPr lang="en-US" sz="3200" b="1" dirty="0"/>
              <a:t>” – 3:16.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1. (Gk) " </a:t>
            </a:r>
            <a:r>
              <a:rPr lang="en-US" sz="3200" b="1" dirty="0" err="1"/>
              <a:t>theo</a:t>
            </a:r>
            <a:r>
              <a:rPr lang="en-US" sz="3200" b="1" dirty="0"/>
              <a:t>" – </a:t>
            </a:r>
            <a:r>
              <a:rPr lang="en-US" sz="3200" b="1" u="sng" dirty="0"/>
              <a:t>God</a:t>
            </a:r>
            <a:r>
              <a:rPr lang="en-US" sz="3200" b="1" dirty="0"/>
              <a:t>;      "</a:t>
            </a:r>
            <a:r>
              <a:rPr lang="en-US" sz="3200" b="1" dirty="0" err="1"/>
              <a:t>pneustos</a:t>
            </a:r>
            <a:r>
              <a:rPr lang="en-US" sz="3200" b="1" dirty="0"/>
              <a:t>" = </a:t>
            </a:r>
            <a:r>
              <a:rPr lang="en-US" sz="3200" b="1" u="sng" dirty="0"/>
              <a:t>breathed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2. The books of the Bible are the very </a:t>
            </a:r>
            <a:r>
              <a:rPr lang="en-US" sz="3200" b="1" u="sng" dirty="0"/>
              <a:t>breath</a:t>
            </a:r>
            <a:r>
              <a:rPr lang="en-US" sz="3200" b="1" dirty="0"/>
              <a:t> of God.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3. The term used for "God-breathed" is "</a:t>
            </a:r>
            <a:r>
              <a:rPr lang="en-US" sz="3200" b="1" u="sng" dirty="0"/>
              <a:t>Inspiration</a:t>
            </a:r>
            <a:r>
              <a:rPr lang="en-US" sz="3200" b="1" dirty="0"/>
              <a:t>"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FE580EB-7435-01CE-966A-9AFAA2A741B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4724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12813</TotalTime>
  <Words>2184</Words>
  <Application>Microsoft Office PowerPoint</Application>
  <PresentationFormat>On-screen Show (4:3)</PresentationFormat>
  <Paragraphs>416</Paragraphs>
  <Slides>47</Slides>
  <Notes>47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6" baseType="lpstr">
      <vt:lpstr>Aptos</vt:lpstr>
      <vt:lpstr>Arial</vt:lpstr>
      <vt:lpstr>Arvo</vt:lpstr>
      <vt:lpstr>Cambria</vt:lpstr>
      <vt:lpstr>Roboto</vt:lpstr>
      <vt:lpstr>Roboto Condensed</vt:lpstr>
      <vt:lpstr>Roboto Condensed Light</vt:lpstr>
      <vt:lpstr>Times New Roman</vt:lpstr>
      <vt:lpstr>Salerio template</vt:lpstr>
      <vt:lpstr>How We Got  Our Bible:  - INSPIRATION “C”         </vt:lpstr>
      <vt:lpstr>Inspiration</vt:lpstr>
      <vt:lpstr>Inspiration</vt:lpstr>
      <vt:lpstr>Inspiration</vt:lpstr>
      <vt:lpstr>Scripture is God-breathed   - 2 Tim 3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The Writings are Inspired</vt:lpstr>
      <vt:lpstr>Conclusion</vt:lpstr>
      <vt:lpstr>Conclusion</vt:lpstr>
      <vt:lpstr>How We Got  Our Bible:  - INSPIRATION “C”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Bible:  - INSPIRATION “C”         </dc:title>
  <dc:creator>Paul Vanaman</dc:creator>
  <cp:lastModifiedBy>MRMS Admin</cp:lastModifiedBy>
  <cp:revision>82</cp:revision>
  <dcterms:created xsi:type="dcterms:W3CDTF">2025-06-27T16:22:57Z</dcterms:created>
  <dcterms:modified xsi:type="dcterms:W3CDTF">2026-02-06T18:09:20Z</dcterms:modified>
</cp:coreProperties>
</file>