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64"/>
  </p:notesMasterIdLst>
  <p:sldIdLst>
    <p:sldId id="256" r:id="rId2"/>
    <p:sldId id="263" r:id="rId3"/>
    <p:sldId id="7425" r:id="rId4"/>
    <p:sldId id="7426" r:id="rId5"/>
    <p:sldId id="7437" r:id="rId6"/>
    <p:sldId id="7438" r:id="rId7"/>
    <p:sldId id="7439" r:id="rId8"/>
    <p:sldId id="7443" r:id="rId9"/>
    <p:sldId id="7444" r:id="rId10"/>
    <p:sldId id="7450" r:id="rId11"/>
    <p:sldId id="7452" r:id="rId12"/>
    <p:sldId id="7456" r:id="rId13"/>
    <p:sldId id="7458" r:id="rId14"/>
    <p:sldId id="7459" r:id="rId15"/>
    <p:sldId id="7460" r:id="rId16"/>
    <p:sldId id="7463" r:id="rId17"/>
    <p:sldId id="7464" r:id="rId18"/>
    <p:sldId id="7466" r:id="rId19"/>
    <p:sldId id="7467" r:id="rId20"/>
    <p:sldId id="7468" r:id="rId21"/>
    <p:sldId id="7470" r:id="rId22"/>
    <p:sldId id="7471" r:id="rId23"/>
    <p:sldId id="7473" r:id="rId24"/>
    <p:sldId id="7474" r:id="rId25"/>
    <p:sldId id="7475" r:id="rId26"/>
    <p:sldId id="7476" r:id="rId27"/>
    <p:sldId id="7477" r:id="rId28"/>
    <p:sldId id="7667" r:id="rId29"/>
    <p:sldId id="7669" r:id="rId30"/>
    <p:sldId id="7668" r:id="rId31"/>
    <p:sldId id="7478" r:id="rId32"/>
    <p:sldId id="7479" r:id="rId33"/>
    <p:sldId id="7480" r:id="rId34"/>
    <p:sldId id="7481" r:id="rId35"/>
    <p:sldId id="7482" r:id="rId36"/>
    <p:sldId id="7483" r:id="rId37"/>
    <p:sldId id="7484" r:id="rId38"/>
    <p:sldId id="7485" r:id="rId39"/>
    <p:sldId id="7486" r:id="rId40"/>
    <p:sldId id="7488" r:id="rId41"/>
    <p:sldId id="7489" r:id="rId42"/>
    <p:sldId id="7487" r:id="rId43"/>
    <p:sldId id="7490" r:id="rId44"/>
    <p:sldId id="7491" r:id="rId45"/>
    <p:sldId id="7492" r:id="rId46"/>
    <p:sldId id="7493" r:id="rId47"/>
    <p:sldId id="7494" r:id="rId48"/>
    <p:sldId id="7495" r:id="rId49"/>
    <p:sldId id="7496" r:id="rId50"/>
    <p:sldId id="7497" r:id="rId51"/>
    <p:sldId id="7498" r:id="rId52"/>
    <p:sldId id="7499" r:id="rId53"/>
    <p:sldId id="7500" r:id="rId54"/>
    <p:sldId id="7501" r:id="rId55"/>
    <p:sldId id="7502" r:id="rId56"/>
    <p:sldId id="7503" r:id="rId57"/>
    <p:sldId id="7504" r:id="rId58"/>
    <p:sldId id="7505" r:id="rId59"/>
    <p:sldId id="7506" r:id="rId60"/>
    <p:sldId id="7619" r:id="rId61"/>
    <p:sldId id="7507" r:id="rId62"/>
    <p:sldId id="7508" r:id="rId6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298"/>
    <p:restoredTop sz="95794"/>
  </p:normalViewPr>
  <p:slideViewPr>
    <p:cSldViewPr snapToGrid="0">
      <p:cViewPr varScale="1">
        <p:scale>
          <a:sx n="141" d="100"/>
          <a:sy n="141" d="100"/>
        </p:scale>
        <p:origin x="232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4FEF0-958D-934D-BA85-8FC791452A1E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0DDB4E-1BF9-744E-B658-2A86A5456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912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65554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8B7E1-BDC2-9DEC-E905-7BF64C9F5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4ED558-88DB-8B23-801E-1216893804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27605A-51AF-0EE1-00E5-AC1B714C99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BBEE0-A8FE-0DAD-8A07-CF0B5F1329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77586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EFBF9-C6BA-39E5-0E62-936557047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72B2C4-2E45-4B96-2FCE-BA90BF8377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D03F49-8358-E824-AD6B-576D69B872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63287B-9F49-E8F1-B41D-FD4900C9A5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06947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90827-42F0-4B08-2C53-BCF411BE8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1AF80E-E3E7-5DDC-E673-3EC5446E9C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0FFAAF-3776-71FB-3B2F-4E9ECA5AFA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7E6AB-AA53-6F57-702B-406EDAFFCD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98690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0811F-BBAB-285F-8770-FB84D20F7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03D4F6-D30A-AD52-793E-EB73E19481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4AF987-26A6-4338-E9AF-17856F6036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99757A-E4F0-6ABF-A20F-62718A91C3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10270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472A3-704F-EC52-D443-3C8F87A2C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C1795F-EB9A-A33A-0D63-026E355C6B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1B622E-4624-EBF7-3335-8B3FEA0EB1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47D21D-6691-A777-6BFD-F67E5E9335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90652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CDBFF-DE98-8816-A0B4-9D3AADB75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87BF99-168C-0F32-FFB7-10BB97B43F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0D1C8D-DE3F-90E3-E098-5A82B630A0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1DE552-9B34-559C-EAC0-62634668D4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32847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71BB0-9433-1767-9615-6AABA0CFC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E24778-456B-ED03-C47D-E1B898A2E7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A2842C-C77D-3C0F-EB23-229A5D7837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8648ED-4A37-36C3-E082-F65CFE7F2E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71199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DAF45-9088-C264-8F96-6246FCECD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27B892-69BB-A202-5BC5-C546B6B8CF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B7BE78-7CBE-4BBB-AA61-4B498E8BB4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B4E420-E2E9-ED43-88BF-79FB065045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46748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C6E39-2483-29A1-39BF-45F856C8B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093119-0D7D-C0F8-0D0F-FFC910127E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EC684E-C6BF-55C7-DACB-5C34BB1819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91116-9280-55E4-BBF7-711652865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16181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A5843D-A689-2EAC-38F3-5D7DBDA70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F3BBD7-74E0-FFEA-F7E2-DCE18277CE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C3C229-D5A4-FD03-BF6F-1A8623C184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8365B7-C07D-BF3E-EB74-C176847F25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7993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D2440-9289-C415-B1B8-A064BA33D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CBD713-ABC8-415E-3BEF-02E7517BEF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A84546-1652-F592-EED2-9B739CE738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35DC3C-EF22-CD67-E2FF-B0F0781649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45367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7D987-921F-A956-432A-10D164C9D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1CB4A0-2571-1947-CDBF-D2965C2199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1FF08C-4E9C-F06B-B537-3409C2C7AE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7F2E1F-8011-E695-D9C0-FC3AA48A11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04055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4F45C-BF5F-4799-AD0E-5402E4E02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324086-F139-6B4E-586C-2F0732BC12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F6B0E1-03FE-1112-CF3F-B908AEE8F8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86CAF4-6639-644D-00D5-ACA5D8F83F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67087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E6762-1D13-7279-22E6-58700B606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67B9A4-1802-E7E4-FBC1-9ACDC0DDE8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0C884D-06BC-532C-0E73-3F756D2DBA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F51468-B25A-0ACE-CFB1-7CD26EB4FE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01585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FE610-9B0E-AEA6-3D55-13AA7BC2E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2D7964-686F-B901-EE57-1CD2807B11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618F6F-2345-89F9-C95D-3C959806D6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863A55-562E-E7F4-41B4-A9D1B4A4DF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08661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62A66-8B0E-AD2C-0AB2-D21141E88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4D0B38-B611-29E0-A802-6CC21D8DA9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C5A977-E176-4F3B-DFF7-053C24BB6D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A7722F-EB3E-7951-0454-E02BF5E6ED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25250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5E5CE-AE0B-81EA-3D9E-7183250F5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A5BADD-CBAD-4024-364C-B3B71FFC78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0409FE-7780-03A9-15D2-E4B356D47C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67AEB8-ADB9-E115-858C-5E8794DBD1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63527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6CDEBA-240A-FF82-84B0-DDFB7E8EA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A58084-4A2A-8758-DED9-63C1366794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4DE903-9CEE-3D77-6D01-F878A5F8E5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DE00CB-53EF-E9BE-B799-3D6A3B5C15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191649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4F241-2275-B38F-768F-78E5373D0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B4204B-6EFE-5944-FAE5-93AE86958E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1CD878-4D92-0EA5-0E9C-3C500085B5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2618D8-874E-ABE7-D666-334BDFE2F4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099333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603D3-8108-E0C4-6115-4DB153F54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4D92DB-684E-3353-5EA3-08A11DB8E6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0AD188-64BE-7E37-4DBC-FECFB7200C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9F2D59-FF71-9FAF-CC1C-4262B35D16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577496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C8A470-BF0C-D6A6-76D5-527ACD63D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E835FA-B3C4-200E-CD09-AD8327E35C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3FE304-F584-A6C6-DE28-C3A97217E2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21BE3-B4F0-63B3-B11E-E1F5EE66FC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1432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37119-9482-440F-6668-11EACFB0E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32104F-E101-46B6-DB68-EAD9310211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6C2DD7-FB34-F0A4-465A-B2DF460F6F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676A2-2737-3836-23D1-AC73D4ACF5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63380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8A5E2-A286-23F5-B4EF-B50D780C1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F92F53-8D0B-12B6-6C49-532017AEEB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6CC131-E70C-0C77-6FF9-09BFF71ED0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BEE314-C51C-E3BB-D589-75683D0816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072193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5B980-443E-BF2F-E315-8AB47DC66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A9005F-09CC-B28D-D126-CDBEABEBD6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C6A46B-5F89-B20A-9283-A1C83A2BAD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63C47-6ABC-4E5B-8D83-A5DEE1B54D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345347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D1175-7D37-9FA0-EC5D-D6EC0FFE0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5CFF18-FD42-943D-1576-BA781680A2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575E34-A5EF-BE24-D632-CD1A8CA78F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FAC57-8819-8DAC-30D0-E4FD151520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223043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3A15A-A40C-9F7E-BCCF-0BEBC28F8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AB11B3-011B-ECCE-06FD-F168C502DC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B75A20-6EAA-49CA-8CCD-561C886B82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77C3B3-7844-2319-9145-F825A9083D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860890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6EC26-CFEC-2E28-4A8F-A5F559C6F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B29BFF-3FE3-E7A3-ECFC-F6CCCEF234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A02621-8EB1-CAB8-1F69-6186E25EAA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625038-DF84-1530-444D-B95381218B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93708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D0D49-6231-180A-4A40-F4EB5A19B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3CB8DD-D088-D900-EF57-CEB7667824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BE427F-392E-23E0-BF1A-2AC7D5144D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1527A2-A182-7654-94B1-CB3143159A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48405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DD05F-B2AC-02FF-F3B9-F21D14194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8D3A70-D17B-DA6D-FDB8-6B27FC6E04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A3D010-0B50-082D-D972-DDD105CEAF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A25419-98E4-5CB1-2623-74BD000B6B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968270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4764D-18E0-37B4-6CF3-62F41A075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925E5F-94CD-C7F6-3679-2A296EAB0C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6A0A63-65DE-9CB8-308A-DB8EA99F7E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6EB47E-3824-839A-A488-619E4487F9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182003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1612-BB04-62D7-3039-190F3373C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B031EA-1EB4-0035-926E-F911FABC1D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BC60D4-079B-4180-CAAE-16DBCBAEDA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63FB84-29D6-EACE-653C-54898BBF52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992362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F051B-6B3B-6714-16A5-176C41F2B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C159A7-5139-88D6-548B-8C16A82A14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55DED1-D88E-405C-6DCB-172286CF1C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1E9DC-936A-D8C3-6184-F758D4CD4C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0019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7E167C-9492-A8ED-92BA-8D73075DA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D06818-0673-2ECB-B17C-724833A72E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A0BE71-9E22-E217-CD9C-3267763B90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49413-F5B0-D1A1-44B0-67F1A0429D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570982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4BEA2-FD54-1982-EF4E-5EE879E0D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36C3C4-5087-7A73-9894-3DD8E04F60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9BD6FF-E46F-4BE2-02A3-0F341BEEB5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C5C971-63FF-C446-D304-BDF74A5616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804349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D8306-1BA5-1627-E3FF-71BD7C974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419F51-4B6B-7C59-DFB7-D1E134D680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ACC2C0-A71A-830F-81FB-AC4257E7CD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33B7A-183B-670D-6553-AB242AB11F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05101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8AE7F4-F4EA-D872-D613-1958A0BDA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89539D-9D85-7A84-FCD1-C536296D78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6B3ACB-99A4-B825-93E3-BEF262A446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D29B3-0D7B-8503-EACC-FA119E2BB4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713745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F421A-2883-4014-909B-6D040C4D9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1C93BF-D135-6BDC-B14E-7AC40BA98A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706703-389A-A97A-C905-E272F6FE7F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915957-1152-398C-B1D3-18DF905CD0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546223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7993B-AAF1-0811-0148-B1DAB0387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596885-E1DB-8B6B-BAC0-82F2E6A5EC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497231-0114-22EA-13D8-D65EA6068D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6917D-818B-9D45-9A1A-973EF845E4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895691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42B20-15EA-96CD-079B-9ECE4736E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7E4ED7-39BD-C006-9A94-A1C3B8B9A7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C08EE0-37F3-581E-9D03-F204B24449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030933-8682-3E5A-2967-4F95167D6D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280275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FF4C4-5E19-2311-5179-049D379CB0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DDDE8B-84E4-AB5A-8BA9-191957ABBD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E13503-57A2-D66F-2449-7800603C54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59133A-3F93-5B6E-82E2-3210C685DD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784705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10418-E1C5-654F-1A15-2D38F01B7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C00A14-745B-6471-D2C3-E5C2CB3989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0AD43A-27BC-074E-2B76-BD812BBBBA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7547A-831A-2402-0DEF-394C6F0A9F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404175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6233B-7625-12C1-53BE-30AE5282F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F18087-3100-38C1-E667-10747D3C9F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517BFE-DDD4-2CE9-A92B-4253371A91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228E3-3EF0-ACC4-64F4-93F20A6C2E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204757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99997-91CF-9E83-EABC-258C1E9ED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CD42EE-906C-34E5-611A-7A131DCAA9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5B2615-50FF-8BA1-5570-F2E1A61196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6F00C8-BBF6-BD98-EADB-538C67B55E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58880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42CFF9-D000-BA99-B4F1-66229B3EC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055B76-7CCB-8A69-A6D8-7BB7D3C50F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03A350-44CF-B892-348B-E03ACDD88C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94F81F-E90C-C9F1-CCEA-D088972B47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082101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20687-9862-8267-9DCF-F99117D79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05E85E-927A-56D1-6502-73FBB488E1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3FA492-B952-9868-F7BA-C05E11A702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8631E-8835-551F-9240-364A6212E2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281843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9057A-44F6-4446-80AD-FD12E2632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5507DD-5E2E-13EF-91F2-BA78B81889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381FB5-6D69-3430-CA01-697C110FE1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F0AF5A-8D2A-B390-AEDC-85F9CE6A4F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80941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92397-3EC9-4B2C-EDC5-67B99AD57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7D7D40-8ECF-8F53-DF34-A02CA5ED09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345494-1006-CF14-C125-85550690E2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0FFC35-CBBA-D813-CE30-88D4576233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86419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440E4-A11A-77EF-C54E-EA6FC5BE3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909182-DF52-5B6D-EC97-A89F1BC790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CC2FD0-642A-FCC3-CCE6-6177E2972D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BD14D-98B1-49BE-C10A-2F204B5884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37586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D9DC9-4A95-D01E-6CC0-23B0A7C7F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FC876B-437E-E6B7-E222-66476A3287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107A7A-5D48-A180-6626-2F3EFBE54C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8A38F7-8A40-4BF8-BB97-33D6B43C43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505731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7FF80-1178-BD88-A8CC-5BDF7B7F5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0324E9-7280-F00F-4B14-B5FC8DC70B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7077CF-D2D3-6D5B-E6FA-419E10109E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3224A-A26C-3CA2-7214-7FDF5A5B1E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809800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265A6-782B-0215-F1B8-4300EEDDF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29BD92-DA85-6C44-CDE7-4C08AC7D0E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CDF10E-3B75-E28E-6A7A-9008459B3A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B9675E-D89A-466A-2A66-90FC6F5AB9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901493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604F9F-BBB0-1D4C-A6CE-A14BF0AC4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C4C2DA-353A-3E74-E242-A9976CC2B4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BB2B02-E92D-0FEE-EBFA-FAFF46D4DD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2A28DE-1F6B-32AD-7F1F-F9043D6A40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594933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DF611-922C-F922-7407-99DB7EAF0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F269C5-E696-8EF0-FBF9-8C7469E90F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9C8435-E587-3645-06E7-BB24E73AC1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8E107-66A6-7E0C-9A69-0AA4C2E8DB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460432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79554-B1F0-04CE-E7B8-F1AC51529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453812-CC98-9A38-51C8-E485C2857E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C84370-E871-9032-B33D-1694123A6B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C4E7DC-E991-9A2E-95F9-29D4C8457B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0123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5AFFA-86E1-4A09-263C-DC5A0A8F1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4C7BD8-6A79-557C-B826-4A1C1522E4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85A239-F8B8-DA6B-2A7E-118193147B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4C47B-E62F-AD3A-C153-022BCD56A8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772630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DC4F2F-3D2C-90E1-1D34-66B508862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0B190E-B9A5-2A20-C86B-27A708BC59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2FB63-37D5-42EA-555F-BA078FFDE6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EF3A2B-5C51-9A48-156C-66A8E0EAE6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4372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D775D-7ACF-F3E5-05E1-C6F95F34B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6D4E4C-E755-CF3C-EED5-F733F8EDCC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A4B390-3BD5-D6C0-4ACA-A163F07E3E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187CD4-CA17-5E01-DB7C-52519005C5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4734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2D780-587D-A9F5-AF4C-6ED479485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D28C9A-630F-06C0-9EB7-22AB5CFBA8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3A93A8-6ED1-E228-B28C-CA7C4EA39E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570918-F379-5491-0EA5-D492DBCA00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6341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A21D5E-375C-A6DE-4C64-53F95650A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06A461-284A-61D3-11E4-DF1A8A14B4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2217E6-EFFC-6197-21E5-FC9DFE445E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4024D5-AEB7-90B0-DBCA-FE99AD72AF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3F89F8-6E93-DF41-829B-61B506F23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9524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928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03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07653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159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380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652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665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20972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08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1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9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87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776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46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8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A Vibrant Church </a:t>
            </a:r>
            <a:br>
              <a:rPr lang="en-US" b="1" dirty="0"/>
            </a:b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29301"/>
            <a:ext cx="5867400" cy="573741"/>
          </a:xfrm>
        </p:spPr>
        <p:txBody>
          <a:bodyPr>
            <a:normAutofit/>
          </a:bodyPr>
          <a:lstStyle/>
          <a:p>
            <a:r>
              <a:rPr lang="en-US" sz="1800" b="1" dirty="0"/>
              <a:t> </a:t>
            </a:r>
            <a:r>
              <a:rPr lang="en-US" sz="2400" b="1" dirty="0"/>
              <a:t>EPHESIANS</a:t>
            </a:r>
          </a:p>
        </p:txBody>
      </p:sp>
    </p:spTree>
    <p:extLst>
      <p:ext uri="{BB962C8B-B14F-4D97-AF65-F5344CB8AC3E}">
        <p14:creationId xmlns:p14="http://schemas.microsoft.com/office/powerpoint/2010/main" val="2542539544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96D76-4DC6-B8FA-3F8F-7A92B7E70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A12F0-F168-D407-78D0-2EA05318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11725-1A12-3413-ACCC-581D413D1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Requires </a:t>
            </a:r>
            <a:r>
              <a:rPr lang="en-US" sz="3200" b="1" u="sng" dirty="0"/>
              <a:t>humility</a:t>
            </a:r>
            <a:r>
              <a:rPr lang="en-US" sz="3200" b="1" dirty="0"/>
              <a:t> - v 2. - old/new man;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           die to self (Rom 6).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17239203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357DE-950B-AF2B-A9DF-E3CFF29B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B2271-9649-AD0F-A52C-4A172A6C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3C957-B897-73FC-4D99-3D331F0E0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Requires </a:t>
            </a:r>
            <a:r>
              <a:rPr lang="en-US" sz="3200" b="1" u="sng" dirty="0"/>
              <a:t>humility</a:t>
            </a:r>
            <a:r>
              <a:rPr lang="en-US" sz="3200" b="1" dirty="0"/>
              <a:t> - v 2. - old/new man;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           die to self (Rom 6).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Requires </a:t>
            </a:r>
            <a:r>
              <a:rPr lang="en-US" sz="3200" b="1" u="sng" dirty="0"/>
              <a:t>gentleness</a:t>
            </a:r>
            <a:r>
              <a:rPr lang="en-US" sz="3200" b="1" dirty="0"/>
              <a:t> - v 2. - Not being harsh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with one another; willing to suffer injury or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insult rather than to inflict such hurts.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7351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AC34-27D7-5FA1-A478-57BD41457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047CF-F46A-3AC5-DED0-01481F2B4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6D82A-6B88-52AD-8AA6-F61BBC40E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F. Requires </a:t>
            </a:r>
            <a:r>
              <a:rPr lang="en-US" sz="3200" b="1" u="sng" dirty="0"/>
              <a:t>patience</a:t>
            </a:r>
            <a:r>
              <a:rPr lang="en-US" sz="3200" b="1" dirty="0"/>
              <a:t> - v 2. - not soon angry,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	 resentful, or vengeful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09097391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5DA53C-B8A6-A8E1-DF4F-F8566C7DE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08C52-7AF8-4D46-3C2C-EC94A93E7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20605-0972-2361-8A1A-33178EED4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F. Requires </a:t>
            </a:r>
            <a:r>
              <a:rPr lang="en-US" sz="3200" b="1" u="sng" dirty="0"/>
              <a:t>patience</a:t>
            </a:r>
            <a:r>
              <a:rPr lang="en-US" sz="3200" b="1" dirty="0"/>
              <a:t> - v 2. - not soon angry,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	 resentful, or vengeful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G. Requires </a:t>
            </a:r>
            <a:r>
              <a:rPr lang="en-US" sz="3200" b="1" u="sng" dirty="0"/>
              <a:t>love</a:t>
            </a:r>
            <a:r>
              <a:rPr lang="en-US" sz="3200" b="1" dirty="0"/>
              <a:t> - v 2. - laying down your life for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  another (John 15:13).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4240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DEA599-FC56-27B5-749D-5B1BC898E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48859-523D-9B6B-04AA-80FCC439D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327FF-04D8-5F91-BFDF-62E53BF2B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33622673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5DD72-EFB9-3DF9-17BF-11DDB170F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A7D0D-7017-1D37-DC62-A67761008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957CD-1EA9-A06D-9386-C26A6124A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(NIV) "being diligent to preserve the unity"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(CSB) "making every effort to keep the unity”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20429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B47A8D-BF23-22B3-592C-89567BEA0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CC930-CDF7-4E59-5512-386271046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07FF6-4333-4AC9-C1E8-96E25B990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2. Since the </a:t>
            </a:r>
            <a:r>
              <a:rPr lang="en-US" sz="3200" b="1" u="sng" dirty="0"/>
              <a:t>Trinity</a:t>
            </a:r>
            <a:r>
              <a:rPr lang="en-US" sz="3200" b="1" dirty="0"/>
              <a:t> is united as one, &amp; we are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gathered into the Trinity, 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29962094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1DEAE-63EC-DD36-DAA7-5008D9789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D9FA5-D847-38EE-635D-BB4959684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FA680-FA1C-01F4-05D0-A53618E74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2. Since the </a:t>
            </a:r>
            <a:r>
              <a:rPr lang="en-US" sz="3200" b="1" u="sng" dirty="0"/>
              <a:t>Trinity</a:t>
            </a:r>
            <a:r>
              <a:rPr lang="en-US" sz="3200" b="1" dirty="0"/>
              <a:t> is united as one, &amp; we are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gathered into the Trinity, so </a:t>
            </a:r>
            <a:r>
              <a:rPr lang="en-US" sz="3200" b="1" u="sng" dirty="0"/>
              <a:t>we</a:t>
            </a:r>
            <a:r>
              <a:rPr lang="en-US" sz="3200" b="1" dirty="0"/>
              <a:t> as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body of Christ are called to be one.</a:t>
            </a: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	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98739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9577F-E436-2011-1C1E-E9945C812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09B16-B3FF-4E14-8FFF-34F8FCC84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C9441-FBA7-4869-145F-0B09F1A60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H. Requires </a:t>
            </a:r>
            <a:r>
              <a:rPr lang="en-US" sz="3200" b="1" u="sng" dirty="0"/>
              <a:t>unity</a:t>
            </a:r>
            <a:r>
              <a:rPr lang="en-US" sz="3200" b="1" dirty="0"/>
              <a:t> - v 3 eager to maintain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		   unity of the Spirit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3. Unity takes humility, gentleness, patience,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and sacrificial love - v 2.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(See Psalm 133:1; Rom 14:9; 1 Cor 1:10.)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4285712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81FAB-6B0B-6F53-4E9D-F6A2A5ECF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ABD17-AB3C-EDF9-70B8-B8D2DA53C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82AB2-4D66-3613-C8D7-31AD230F9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I. When we walk in humility, gentleness,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patience, love, and unity,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33661516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999" y="886169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 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53975" indent="0">
              <a:spcBef>
                <a:spcPts val="500"/>
              </a:spcBef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800563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601CC-4E85-9779-59CE-E2AECBCCF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F6BDA-5024-FB22-EF1B-6734660F4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AB4D2-A8C5-2FA0-4008-6910B5BDD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I. When we walk in humility, gentleness,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patience, love, and unity, we are taking on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Christ's nature </a:t>
            </a:r>
            <a:r>
              <a:rPr lang="en-US" sz="3200" b="1" u="sng" dirty="0"/>
              <a:t>in us</a:t>
            </a:r>
            <a:r>
              <a:rPr lang="en-US" sz="3200" b="1" dirty="0"/>
              <a:t>! - 4:4-6. 				(1 Tim 1:16; 2 Pet 3:15).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4774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41C0E8-A3C7-0A8A-A90C-6CE46DCA3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247BB-2249-1C02-33F3-9A7CE18BD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8CB5A-B0D4-11AC-A2BA-FB645ED6C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I. When we walk in humility, gentleness,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patience, love, and unity, we are taking on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Christ's nature </a:t>
            </a:r>
            <a:r>
              <a:rPr lang="en-US" sz="3200" b="1" u="sng" dirty="0"/>
              <a:t>in us</a:t>
            </a:r>
            <a:r>
              <a:rPr lang="en-US" sz="3200" b="1" dirty="0"/>
              <a:t>! - 4:4-6. 				(1 Tim 1:16; 2 Pet 3:15).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J. God's </a:t>
            </a:r>
            <a:r>
              <a:rPr lang="en-US" sz="3200" b="1" i="1" dirty="0"/>
              <a:t>grace</a:t>
            </a:r>
            <a:r>
              <a:rPr lang="en-US" sz="3200" b="1" dirty="0"/>
              <a:t> makes walking worthy </a:t>
            </a:r>
            <a:r>
              <a:rPr lang="en-US" sz="3200" b="1" u="sng" dirty="0"/>
              <a:t>possible</a:t>
            </a:r>
            <a:r>
              <a:rPr lang="en-US" sz="3200" b="1" dirty="0"/>
              <a:t>!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- 4:7  But grace was given to each one of us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   according to the measure of Christ’s gift. 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58977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65675-03DE-76E2-D00F-BDD0A7160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3D135-F757-E456-A06C-A504DCCB4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C33A6-2605-560D-39B0-08F21C332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K. Let's not be so </a:t>
            </a:r>
            <a:r>
              <a:rPr lang="en-US" sz="3200" b="1" u="sng" dirty="0"/>
              <a:t>selfish</a:t>
            </a:r>
            <a:r>
              <a:rPr lang="en-US" sz="3200" b="1" dirty="0"/>
              <a:t> that we sabotage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community of God's people &amp; damage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reputation of our Savior, his gospel, and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his church.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15376021"/>
      </p:ext>
    </p:extLst>
  </p:cSld>
  <p:clrMapOvr>
    <a:masterClrMapping/>
  </p:clrMapOvr>
  <p:transition spd="slow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6D1B0-C9F0-CE02-88C3-AF8DDD709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E7E47-E895-06DA-C9AD-3FFF79396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i="1" u="sng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F2031-474B-9DDB-18A1-03EC3D5CB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19509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37BB5-1429-EE1D-F289-786F821E4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91F03-D40E-7881-0DD3-37AA72B53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466E5-0C46-365B-DC98-8B1211858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Pastors teach God's word to equip saints for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ministry - </a:t>
            </a:r>
            <a:r>
              <a:rPr lang="en-US" sz="3200" b="1" u="sng" dirty="0"/>
              <a:t>continually</a:t>
            </a:r>
            <a:r>
              <a:rPr lang="en-US" sz="3200" b="1" dirty="0"/>
              <a:t>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7800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18B70-C575-CBF8-DC77-7F74A72B3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B1C1A-5E45-F3F0-B743-540C5F36C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706AD-A0CC-FBB5-FD6B-73FEB9DC1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Pastors teach God's word to equip saints for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ministry - </a:t>
            </a:r>
            <a:r>
              <a:rPr lang="en-US" sz="3200" b="1" u="sng" dirty="0"/>
              <a:t>continually</a:t>
            </a:r>
            <a:r>
              <a:rPr lang="en-US" sz="3200" b="1" dirty="0"/>
              <a:t>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Ministry (service) exists to promote </a:t>
            </a:r>
            <a:r>
              <a:rPr lang="en-US" sz="3200" b="1" u="sng" dirty="0"/>
              <a:t>God’s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word, kingdom, &amp; glory.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05632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E6EA4-E562-42A9-5DD0-298C70786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DAB77-E56E-46A1-4878-5C7B4A80F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6A601-D73A-047B-F64D-7FE1FC16C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Pastors teach God's word to equip saints for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ministry - </a:t>
            </a:r>
            <a:r>
              <a:rPr lang="en-US" sz="3200" b="1" u="sng" dirty="0"/>
              <a:t>continually</a:t>
            </a:r>
            <a:r>
              <a:rPr lang="en-US" sz="3200" b="1" dirty="0"/>
              <a:t>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Ministry (service) exists to promote </a:t>
            </a:r>
            <a:r>
              <a:rPr lang="en-US" sz="3200" b="1" u="sng" dirty="0"/>
              <a:t>God’s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word, kingdom, &amp; glory.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</a:t>
            </a:r>
            <a:r>
              <a:rPr lang="en-US" sz="3200" b="1" u="sng" dirty="0"/>
              <a:t>New</a:t>
            </a:r>
            <a:r>
              <a:rPr lang="en-US" sz="3200" b="1" dirty="0"/>
              <a:t> members must be given the privilege to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assimilate into the body of Christ to also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grow, love, live, and </a:t>
            </a:r>
            <a:r>
              <a:rPr lang="en-US" sz="3200" b="1" u="sng" dirty="0"/>
              <a:t>serve</a:t>
            </a:r>
            <a:r>
              <a:rPr lang="en-US" sz="3200" b="1" dirty="0"/>
              <a:t>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7888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5DD02-9F7C-F547-F90D-E7469B70C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6BE81-E053-8590-9B15-214218686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242C1-4CE8-6962-D8F3-A866176EC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The </a:t>
            </a:r>
            <a:r>
              <a:rPr lang="en-US" sz="3200" b="1" i="1" dirty="0"/>
              <a:t>whole</a:t>
            </a:r>
            <a:r>
              <a:rPr lang="en-US" sz="3200" b="1" dirty="0"/>
              <a:t> body works </a:t>
            </a:r>
            <a:r>
              <a:rPr lang="en-US" sz="3200" b="1" i="1" dirty="0"/>
              <a:t>together</a:t>
            </a:r>
            <a:r>
              <a:rPr lang="en-US" sz="3200" b="1" dirty="0"/>
              <a:t> in </a:t>
            </a:r>
            <a:r>
              <a:rPr lang="en-US" sz="3200" b="1" u="sng" dirty="0"/>
              <a:t>unity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toward this </a:t>
            </a:r>
            <a:r>
              <a:rPr lang="en-US" sz="3200" b="1" u="sng" dirty="0"/>
              <a:t>goal</a:t>
            </a:r>
            <a:r>
              <a:rPr lang="en-US" sz="3200" b="1" dirty="0"/>
              <a:t>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00599795"/>
      </p:ext>
    </p:extLst>
  </p:cSld>
  <p:clrMapOvr>
    <a:masterClrMapping/>
  </p:clrMapOvr>
  <p:transition spd="slow">
    <p:wip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68F3A-3B3D-7F69-4AC3-D3EA6AB01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CB4F-46B2-14BB-5E31-E7A989DB4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E0569-C679-E45C-8080-E84C13847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Eph 4:3 </a:t>
            </a:r>
            <a:r>
              <a:rPr lang="en-US" sz="3200" dirty="0"/>
              <a:t>eager to maintain the </a:t>
            </a:r>
            <a:r>
              <a:rPr lang="en-US" sz="3200" b="1" u="sng" dirty="0"/>
              <a:t>unity</a:t>
            </a:r>
            <a:r>
              <a:rPr lang="en-US" sz="3200" dirty="0"/>
              <a:t> of the Spirit in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dirty="0"/>
              <a:t>the bond of peace. [4] There is </a:t>
            </a:r>
            <a:r>
              <a:rPr lang="en-US" sz="3200" b="1" u="sng" dirty="0"/>
              <a:t>one</a:t>
            </a:r>
            <a:r>
              <a:rPr lang="en-US" sz="3200" dirty="0"/>
              <a:t> body and </a:t>
            </a:r>
            <a:r>
              <a:rPr lang="en-US" sz="3200" b="1" u="sng" dirty="0"/>
              <a:t>one</a:t>
            </a:r>
            <a:r>
              <a:rPr lang="en-US" sz="3200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dirty="0"/>
              <a:t>Spirit—</a:t>
            </a:r>
            <a:r>
              <a:rPr lang="en-US" sz="3200" i="1" u="sng" dirty="0"/>
              <a:t>just as you were called </a:t>
            </a:r>
            <a:r>
              <a:rPr lang="en-US" sz="3200" dirty="0"/>
              <a:t>to the </a:t>
            </a:r>
            <a:r>
              <a:rPr lang="en-US" sz="3200" b="1" u="sng" dirty="0"/>
              <a:t>one</a:t>
            </a:r>
            <a:r>
              <a:rPr lang="en-US" sz="3200" dirty="0"/>
              <a:t> hope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i="1" u="sng" dirty="0"/>
              <a:t>that belongs to your call</a:t>
            </a:r>
            <a:r>
              <a:rPr lang="en-US" sz="3200" dirty="0"/>
              <a:t>—[5] </a:t>
            </a:r>
            <a:r>
              <a:rPr lang="en-US" sz="3200" b="1" u="sng" dirty="0"/>
              <a:t>one</a:t>
            </a:r>
            <a:r>
              <a:rPr lang="en-US" sz="3200" dirty="0"/>
              <a:t> Lord, </a:t>
            </a:r>
            <a:r>
              <a:rPr lang="en-US" sz="3200" b="1" u="sng" dirty="0"/>
              <a:t>one</a:t>
            </a:r>
            <a:r>
              <a:rPr lang="en-US" sz="3200" dirty="0"/>
              <a:t> faith,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u="sng" dirty="0"/>
              <a:t>one</a:t>
            </a:r>
            <a:r>
              <a:rPr lang="en-US" sz="3200" dirty="0"/>
              <a:t> baptism, [6] </a:t>
            </a:r>
            <a:r>
              <a:rPr lang="en-US" sz="3200" b="1" u="sng" dirty="0"/>
              <a:t>one</a:t>
            </a:r>
            <a:r>
              <a:rPr lang="en-US" sz="3200" dirty="0"/>
              <a:t> God and Father of all, who is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over all and through all and in all. . . 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75422598"/>
      </p:ext>
    </p:extLst>
  </p:cSld>
  <p:clrMapOvr>
    <a:masterClrMapping/>
  </p:clrMapOvr>
  <p:transition spd="slow">
    <p:randomBar dir="vert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3035A-28E0-ABB1-C78B-9DB79E9EBA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ACAA2-1E73-377A-770F-2117A18CE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2F61C-312D-8E17-D6BE-B042F4B33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Eph 4:11 </a:t>
            </a:r>
            <a:r>
              <a:rPr lang="en-US" sz="3200" dirty="0"/>
              <a:t>And he </a:t>
            </a:r>
            <a:r>
              <a:rPr lang="en-US" sz="3200" i="1" u="sng" dirty="0"/>
              <a:t>gave</a:t>
            </a:r>
            <a:r>
              <a:rPr lang="en-US" sz="3200" dirty="0"/>
              <a:t> the apostles, the prophets,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dirty="0"/>
              <a:t>the evangelists, the shepherds and teachers,    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dirty="0"/>
              <a:t>[12] to </a:t>
            </a:r>
            <a:r>
              <a:rPr lang="en-US" sz="3200" i="1" u="sng" dirty="0"/>
              <a:t>equip</a:t>
            </a:r>
            <a:r>
              <a:rPr lang="en-US" sz="3200" dirty="0"/>
              <a:t> the saints for the </a:t>
            </a:r>
            <a:r>
              <a:rPr lang="en-US" sz="3200" i="1" u="sng" dirty="0"/>
              <a:t>work</a:t>
            </a:r>
            <a:r>
              <a:rPr lang="en-US" sz="3200" dirty="0"/>
              <a:t> of ministry, for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dirty="0"/>
              <a:t>building up </a:t>
            </a:r>
            <a:r>
              <a:rPr lang="en-US" sz="3200" b="1" u="sng" dirty="0"/>
              <a:t>the body of Christ</a:t>
            </a:r>
            <a:r>
              <a:rPr lang="en-US" sz="3200" dirty="0"/>
              <a:t>, [13] until </a:t>
            </a:r>
            <a:r>
              <a:rPr lang="en-US" sz="3200" b="1" u="sng" dirty="0"/>
              <a:t>we all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dirty="0"/>
              <a:t>attain to the </a:t>
            </a:r>
            <a:r>
              <a:rPr lang="en-US" sz="3200" b="1" u="sng" dirty="0"/>
              <a:t>unity</a:t>
            </a:r>
            <a:r>
              <a:rPr lang="en-US" sz="3200" dirty="0"/>
              <a:t> of the faith and of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dirty="0"/>
              <a:t>knowledge of the Son of God, to mature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dirty="0"/>
              <a:t>manhood, to the measure of the stature of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u="sng" dirty="0"/>
              <a:t>fullness of Christ</a:t>
            </a:r>
            <a:r>
              <a:rPr lang="en-US" sz="3200" dirty="0"/>
              <a:t>, </a:t>
            </a: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5137258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D5BCB-A892-DF69-E924-AC7B006B7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C860B-667F-E739-F10C-D3FC39CCB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74594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 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82364-5CF6-A687-04BC-0F0C8082D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The church is sent to the world to make </a:t>
            </a:r>
            <a:r>
              <a:rPr lang="en-US" sz="3200" b="1" u="sng" dirty="0"/>
              <a:t>God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known through his </a:t>
            </a:r>
            <a:r>
              <a:rPr lang="en-US" sz="3200" b="1" u="sng" dirty="0"/>
              <a:t>Word</a:t>
            </a:r>
            <a:r>
              <a:rPr lang="en-US" sz="3200" b="1" dirty="0"/>
              <a:t>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1. Matt 28:18 -20; Acts 1:8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2. 1 Tim 4:13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3. 2 Tim 4:1-2</a:t>
            </a:r>
            <a:endParaRPr lang="en-US" sz="3200" dirty="0"/>
          </a:p>
          <a:p>
            <a:pPr marL="53975" indent="0">
              <a:spcBef>
                <a:spcPts val="500"/>
              </a:spcBef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7176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1489E-E6B3-625F-59EF-6C403862E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9C59B-C1E3-495B-3345-CD32BBE7A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286D9-ED9E-45F1-1A1F-C9A7570FA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dirty="0"/>
              <a:t>[14] so that we may </a:t>
            </a:r>
            <a:r>
              <a:rPr lang="en-US" sz="3200" i="1" u="sng" dirty="0"/>
              <a:t>no longer </a:t>
            </a:r>
            <a:r>
              <a:rPr lang="en-US" sz="3200" dirty="0"/>
              <a:t>be children, </a:t>
            </a:r>
            <a:r>
              <a:rPr lang="en-US" sz="3200" i="1" u="sng" dirty="0"/>
              <a:t>tossed</a:t>
            </a:r>
            <a:r>
              <a:rPr lang="en-US" sz="3200" dirty="0"/>
              <a:t> to and </a:t>
            </a:r>
            <a:r>
              <a:rPr lang="en-US" sz="3200" dirty="0" err="1"/>
              <a:t>fro</a:t>
            </a:r>
            <a:r>
              <a:rPr lang="en-US" sz="3200" dirty="0"/>
              <a:t> by the waves and carried about by every wind of doctrine, by human cunning, by craftiness in deceitful schemes. [15] Rather, speaking the truth in </a:t>
            </a:r>
            <a:r>
              <a:rPr lang="en-US" sz="3200" b="1" u="sng" dirty="0"/>
              <a:t>love</a:t>
            </a:r>
            <a:r>
              <a:rPr lang="en-US" sz="3200" dirty="0"/>
              <a:t>, we are to </a:t>
            </a:r>
            <a:r>
              <a:rPr lang="en-US" sz="3200" b="1" u="sng" dirty="0"/>
              <a:t>grow up in every way into him who is the head, into Christ</a:t>
            </a:r>
            <a:r>
              <a:rPr lang="en-US" sz="3200" dirty="0"/>
              <a:t>, [16] from whom the </a:t>
            </a:r>
            <a:r>
              <a:rPr lang="en-US" sz="3200" b="1" u="sng" dirty="0"/>
              <a:t>whole body</a:t>
            </a:r>
            <a:r>
              <a:rPr lang="en-US" sz="3200" dirty="0"/>
              <a:t>, </a:t>
            </a:r>
            <a:r>
              <a:rPr lang="en-US" sz="3200" b="1" u="sng" dirty="0"/>
              <a:t>joined</a:t>
            </a:r>
            <a:r>
              <a:rPr lang="en-US" sz="3200" dirty="0"/>
              <a:t> and </a:t>
            </a:r>
            <a:r>
              <a:rPr lang="en-US" sz="3200" b="1" u="sng" dirty="0"/>
              <a:t>held together </a:t>
            </a:r>
            <a:r>
              <a:rPr lang="en-US" sz="3200" dirty="0"/>
              <a:t>by </a:t>
            </a:r>
            <a:r>
              <a:rPr lang="en-US" sz="3200" b="1" u="sng" dirty="0"/>
              <a:t>every joint </a:t>
            </a:r>
            <a:r>
              <a:rPr lang="en-US" sz="3200" dirty="0"/>
              <a:t>with which it is equipped, when </a:t>
            </a:r>
            <a:r>
              <a:rPr lang="en-US" sz="3200" b="1" u="sng" dirty="0"/>
              <a:t>each</a:t>
            </a:r>
            <a:r>
              <a:rPr lang="en-US" sz="3200" dirty="0"/>
              <a:t> </a:t>
            </a:r>
            <a:r>
              <a:rPr lang="en-US" sz="3200" b="1" u="sng" dirty="0"/>
              <a:t>part</a:t>
            </a:r>
            <a:r>
              <a:rPr lang="en-US" sz="3200" dirty="0"/>
              <a:t> is working properly, makes the </a:t>
            </a:r>
            <a:r>
              <a:rPr lang="en-US" sz="3200" b="1" u="sng" dirty="0"/>
              <a:t>body</a:t>
            </a:r>
            <a:r>
              <a:rPr lang="en-US" sz="3200" dirty="0"/>
              <a:t> grow so that it </a:t>
            </a:r>
            <a:r>
              <a:rPr lang="en-US" sz="3200" b="1" u="sng" dirty="0"/>
              <a:t>builds itself up in love</a:t>
            </a:r>
            <a:r>
              <a:rPr lang="en-US" sz="3200" dirty="0"/>
              <a:t>. </a:t>
            </a: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08344672"/>
      </p:ext>
    </p:extLst>
  </p:cSld>
  <p:clrMapOvr>
    <a:masterClrMapping/>
  </p:clrMapOvr>
  <p:transition spd="slow">
    <p:randomBar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14CD3-8FD8-3433-CB3C-576650A33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BB721-DDD4-3B84-C469-ED7AE64FC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III.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Service</a:t>
            </a:r>
            <a:r>
              <a:rPr lang="en-US" sz="4000" b="1" dirty="0"/>
              <a:t>-Centered Church - </a:t>
            </a:r>
            <a:r>
              <a:rPr lang="en-US" sz="3600" b="1" dirty="0"/>
              <a:t>4:11-16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AD138-F56E-DC64-F395-144823443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Again, I praise the Lord that our existing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members </a:t>
            </a:r>
            <a:r>
              <a:rPr lang="en-US" sz="3200" b="1" i="1" dirty="0"/>
              <a:t>already exemplify</a:t>
            </a:r>
            <a:r>
              <a:rPr lang="en-US" sz="3200" b="1" dirty="0"/>
              <a:t> this attitude,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but this must be </a:t>
            </a:r>
            <a:r>
              <a:rPr lang="en-US" sz="3200" b="1" u="sng" dirty="0"/>
              <a:t>intentionally</a:t>
            </a:r>
            <a:r>
              <a:rPr lang="en-US" sz="3200" b="1" dirty="0"/>
              <a:t> maintained.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64338804"/>
      </p:ext>
    </p:extLst>
  </p:cSld>
  <p:clrMapOvr>
    <a:masterClrMapping/>
  </p:clrMapOvr>
  <p:transition spd="slow">
    <p:randomBar dir="vert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2F5D6-AB66-BB24-BCAA-DA0700F78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ACC14-90C5-0504-61B9-BAFE2A5ED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IV.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Prayer</a:t>
            </a:r>
            <a:r>
              <a:rPr lang="en-US" sz="4000" b="1" dirty="0"/>
              <a:t>-Centered Church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155EC-240D-7160-9164-27A863BEB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386624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51073-CDDC-F235-69F1-8FE476BB3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B41E5-670A-AA5C-DFC2-745AFED40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IV.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Prayer</a:t>
            </a:r>
            <a:r>
              <a:rPr lang="en-US" sz="4000" b="1" dirty="0"/>
              <a:t>-Centered Church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324E3-B25A-C8CE-06C1-40B989C5A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A prayer of thanksgiving for the </a:t>
            </a:r>
            <a:r>
              <a:rPr lang="en-US" sz="3200" b="1" u="sng" dirty="0"/>
              <a:t>gospel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- 1:15-23.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6780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FC367-9674-95FC-47E8-A7C655D71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B9E4B-AAA0-FEC8-EBEE-AD1F1BDDD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IV.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Prayer</a:t>
            </a:r>
            <a:r>
              <a:rPr lang="en-US" sz="4000" b="1" dirty="0"/>
              <a:t>-Centered Church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DEF01-708C-C04C-C3F4-BA9A27D6F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A prayer of thanksgiving for the </a:t>
            </a:r>
            <a:r>
              <a:rPr lang="en-US" sz="3200" b="1" u="sng" dirty="0"/>
              <a:t>gospel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- 1:15-23.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A prayer for believer's spiritual </a:t>
            </a:r>
            <a:r>
              <a:rPr lang="en-US" sz="3200" b="1" u="sng" dirty="0"/>
              <a:t>growth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- 3:14-21.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3400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96986-228F-3FC1-68E6-6C93F6E9A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5A6EA-7CFB-F264-C3F8-F89825430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IV.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Prayer</a:t>
            </a:r>
            <a:r>
              <a:rPr lang="en-US" sz="4000" b="1" dirty="0"/>
              <a:t>-Centered Church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C75B1-7C11-2033-50E7-FC517F19C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Prayer requested for </a:t>
            </a:r>
            <a:r>
              <a:rPr lang="en-US" sz="3200" b="1" i="1" dirty="0"/>
              <a:t>constant</a:t>
            </a:r>
            <a:r>
              <a:rPr lang="en-US" sz="3200" b="1" dirty="0"/>
              <a:t>, </a:t>
            </a:r>
            <a:r>
              <a:rPr lang="en-US" sz="3200" b="1" i="1" dirty="0"/>
              <a:t>enduring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prayer, and for continued 	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preaching</a:t>
            </a:r>
            <a:r>
              <a:rPr lang="en-US" sz="3200" b="1" dirty="0"/>
              <a:t> ministry - </a:t>
            </a:r>
            <a:r>
              <a:rPr lang="en-US" sz="3200" b="1" i="1" u="sng" dirty="0"/>
              <a:t>6:18-20.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07793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6EF11-DB41-EDE8-3F18-6DB7B29A4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8A17D-EBFF-9308-BD44-E6457BCF2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IV. A Vibrant Church Is a </a:t>
            </a:r>
            <a:br>
              <a:rPr lang="en-US" sz="4000" b="1" dirty="0"/>
            </a:br>
            <a:r>
              <a:rPr lang="en-US" sz="4000" b="1" dirty="0"/>
              <a:t>      </a:t>
            </a:r>
            <a:r>
              <a:rPr lang="en-US" sz="4000" b="1" u="sng" dirty="0"/>
              <a:t>Prayer</a:t>
            </a:r>
            <a:r>
              <a:rPr lang="en-US" sz="4000" b="1" dirty="0"/>
              <a:t>-Centered Church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1F808-7EB8-2446-0492-7711567E6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C. Prayer requested for </a:t>
            </a:r>
            <a:r>
              <a:rPr lang="en-US" sz="3200" b="1" i="1" dirty="0"/>
              <a:t>constant</a:t>
            </a:r>
            <a:r>
              <a:rPr lang="en-US" sz="3200" b="1" dirty="0"/>
              <a:t>, </a:t>
            </a:r>
            <a:r>
              <a:rPr lang="en-US" sz="3200" b="1" i="1" dirty="0"/>
              <a:t>enduring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prayer, and for continued 	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preaching</a:t>
            </a:r>
            <a:r>
              <a:rPr lang="en-US" sz="3200" b="1" dirty="0"/>
              <a:t> ministry - 6:18-20.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D. Prayer is our </a:t>
            </a:r>
            <a:r>
              <a:rPr lang="en-US" sz="3200" b="1" u="sng" dirty="0"/>
              <a:t>lifeline</a:t>
            </a:r>
            <a:r>
              <a:rPr lang="en-US" sz="3200" b="1" dirty="0"/>
              <a:t>; prayer </a:t>
            </a:r>
            <a:r>
              <a:rPr lang="en-US" sz="3200" b="1" u="sng" dirty="0"/>
              <a:t>IS</a:t>
            </a:r>
            <a:r>
              <a:rPr lang="en-US" sz="3200" b="1" dirty="0"/>
              <a:t> vibrancy.	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08439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3CCC0-DEED-75C4-CD48-2BF12EB92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39ECD-2138-EDCD-1668-40FC0547D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6BB0D-DA80-2E36-085A-BD58639E0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95552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FD31A-AD09-C34A-1A54-83325F573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FDC07-384E-4BBB-D514-A416BDA29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1164D-0883-8236-D8E7-877C907BD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The blessings of God are not </a:t>
            </a:r>
            <a:r>
              <a:rPr lang="en-US" sz="3200" b="1" u="sng" dirty="0"/>
              <a:t>automatic</a:t>
            </a:r>
            <a:r>
              <a:rPr lang="en-US" sz="3200" b="1" dirty="0"/>
              <a:t>. </a:t>
            </a:r>
          </a:p>
          <a:p>
            <a:pPr marL="0" lvl="0" indent="0">
              <a:buNone/>
            </a:pPr>
            <a:r>
              <a:rPr lang="en-US" sz="3200" b="1" dirty="0"/>
              <a:t>	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19650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6B1C4-E493-7AE8-197C-2DD4DF730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D8115-2B2D-DB1E-D6DB-5D93DB99F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C8338-A5E3-2492-4737-2DD4162B2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The blessings of God are not </a:t>
            </a:r>
            <a:r>
              <a:rPr lang="en-US" sz="3200" b="1" u="sng" dirty="0"/>
              <a:t>automatic</a:t>
            </a:r>
            <a:r>
              <a:rPr lang="en-US" sz="3200" b="1" dirty="0"/>
              <a:t>. </a:t>
            </a:r>
          </a:p>
          <a:p>
            <a:pPr marL="0" lvl="0" indent="0">
              <a:buNone/>
            </a:pPr>
            <a:r>
              <a:rPr lang="en-US" sz="3200" b="1" dirty="0"/>
              <a:t>	We must be in a place of </a:t>
            </a:r>
            <a:r>
              <a:rPr lang="en-US" sz="3200" b="1" u="sng" dirty="0"/>
              <a:t>obedience</a:t>
            </a:r>
            <a:r>
              <a:rPr lang="en-US" sz="3200" b="1" dirty="0"/>
              <a:t> so He </a:t>
            </a:r>
          </a:p>
          <a:p>
            <a:pPr marL="0" lvl="0" indent="0">
              <a:buNone/>
            </a:pPr>
            <a:r>
              <a:rPr lang="en-US" sz="3200" b="1" dirty="0"/>
              <a:t>	can bless.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70847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9B723-004B-E52E-395F-0070EAC94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37346-608D-E362-F98C-FBC29011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74594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 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66239-0A42-F965-4279-6EB77BE0F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The church is sent to the world to make </a:t>
            </a:r>
            <a:r>
              <a:rPr lang="en-US" sz="3200" b="1" u="sng" dirty="0"/>
              <a:t>God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known through his </a:t>
            </a:r>
            <a:r>
              <a:rPr lang="en-US" sz="3200" b="1" u="sng" dirty="0"/>
              <a:t>Word</a:t>
            </a:r>
            <a:r>
              <a:rPr lang="en-US" sz="3200" b="1" dirty="0"/>
              <a:t>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1. Matt 28:18 -20; Acts 1:8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2. 1 Tim 4:13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3. 2 Tim 4:1-2 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B. Church at Ephesus is </a:t>
            </a:r>
            <a:r>
              <a:rPr lang="en-US" sz="3200" b="1" u="sng" dirty="0"/>
              <a:t>commended</a:t>
            </a:r>
            <a:r>
              <a:rPr lang="en-US" sz="3200" b="1" dirty="0"/>
              <a:t> for their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vibrancy - Eph 1:1-2, 15-16.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dirty="0"/>
          </a:p>
          <a:p>
            <a:pPr marL="53975" indent="0">
              <a:spcBef>
                <a:spcPts val="500"/>
              </a:spcBef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3264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D4790-31FE-EC8C-26C3-529A07E94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723A4-A447-0E23-AF7B-C4F21B3A9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BC17A-9FE5-C120-F192-FE613E188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The blessings of God are not </a:t>
            </a:r>
            <a:r>
              <a:rPr lang="en-US" sz="3200" b="1" u="sng" dirty="0"/>
              <a:t>automatic</a:t>
            </a:r>
            <a:r>
              <a:rPr lang="en-US" sz="3200" b="1" dirty="0"/>
              <a:t>. </a:t>
            </a:r>
          </a:p>
          <a:p>
            <a:pPr marL="0" lvl="0" indent="0">
              <a:buNone/>
            </a:pPr>
            <a:r>
              <a:rPr lang="en-US" sz="3200" b="1" dirty="0"/>
              <a:t>	We must be in a place of </a:t>
            </a:r>
            <a:r>
              <a:rPr lang="en-US" sz="3200" b="1" u="sng" dirty="0"/>
              <a:t>obedience</a:t>
            </a:r>
            <a:r>
              <a:rPr lang="en-US" sz="3200" b="1" dirty="0"/>
              <a:t> so He </a:t>
            </a:r>
          </a:p>
          <a:p>
            <a:pPr marL="0" lvl="0" indent="0">
              <a:buNone/>
            </a:pPr>
            <a:r>
              <a:rPr lang="en-US" sz="3200" b="1" dirty="0"/>
              <a:t>	can bless.</a:t>
            </a:r>
          </a:p>
          <a:p>
            <a:pPr lvl="0"/>
            <a:r>
              <a:rPr lang="en-US" sz="3200" b="1" dirty="0"/>
              <a:t> So today, we </a:t>
            </a:r>
            <a:r>
              <a:rPr lang="en-US" sz="3200" b="1" u="sng" dirty="0"/>
              <a:t>rejoice</a:t>
            </a:r>
            <a:r>
              <a:rPr lang="en-US" sz="3200" b="1" dirty="0"/>
              <a:t> in what God has done </a:t>
            </a:r>
          </a:p>
          <a:p>
            <a:pPr marL="0" lvl="0" indent="0">
              <a:buNone/>
            </a:pPr>
            <a:r>
              <a:rPr lang="en-US" sz="3200" b="1" dirty="0"/>
              <a:t>	and is doing,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7102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173E8-D52F-34F9-A4BE-713B20D5E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D6454-DA6E-E324-C934-DD2E351E9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1A8A6-8CA4-D7CC-8BC2-310B84355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The blessings of God are not </a:t>
            </a:r>
            <a:r>
              <a:rPr lang="en-US" sz="3200" b="1" u="sng" dirty="0"/>
              <a:t>automatic</a:t>
            </a:r>
            <a:r>
              <a:rPr lang="en-US" sz="3200" b="1" dirty="0"/>
              <a:t>. </a:t>
            </a:r>
          </a:p>
          <a:p>
            <a:pPr marL="0" lvl="0" indent="0">
              <a:buNone/>
            </a:pPr>
            <a:r>
              <a:rPr lang="en-US" sz="3200" b="1" dirty="0"/>
              <a:t>	We must be in a place of </a:t>
            </a:r>
            <a:r>
              <a:rPr lang="en-US" sz="3200" b="1" u="sng" dirty="0"/>
              <a:t>obedience</a:t>
            </a:r>
            <a:r>
              <a:rPr lang="en-US" sz="3200" b="1" dirty="0"/>
              <a:t> so He </a:t>
            </a:r>
          </a:p>
          <a:p>
            <a:pPr marL="0" lvl="0" indent="0">
              <a:buNone/>
            </a:pPr>
            <a:r>
              <a:rPr lang="en-US" sz="3200" b="1" dirty="0"/>
              <a:t>	can bless.</a:t>
            </a:r>
          </a:p>
          <a:p>
            <a:pPr lvl="0"/>
            <a:r>
              <a:rPr lang="en-US" sz="3200" b="1" dirty="0"/>
              <a:t> So today, we </a:t>
            </a:r>
            <a:r>
              <a:rPr lang="en-US" sz="3200" b="1" u="sng" dirty="0"/>
              <a:t>rejoice</a:t>
            </a:r>
            <a:r>
              <a:rPr lang="en-US" sz="3200" b="1" dirty="0"/>
              <a:t> in what God has done </a:t>
            </a:r>
          </a:p>
          <a:p>
            <a:pPr marL="0" lvl="0" indent="0">
              <a:buNone/>
            </a:pPr>
            <a:r>
              <a:rPr lang="en-US" sz="3200" b="1" dirty="0"/>
              <a:t>	and is doing, but we are also </a:t>
            </a:r>
            <a:r>
              <a:rPr lang="en-US" sz="3200" b="1" u="sng" dirty="0"/>
              <a:t>challenged</a:t>
            </a:r>
            <a:r>
              <a:rPr lang="en-US" sz="3200" b="1" dirty="0"/>
              <a:t> </a:t>
            </a:r>
          </a:p>
          <a:p>
            <a:pPr marL="0" lvl="0" indent="0">
              <a:buNone/>
            </a:pPr>
            <a:r>
              <a:rPr lang="en-US" sz="3200" b="1" dirty="0"/>
              <a:t>	with what God wants us to </a:t>
            </a:r>
            <a:r>
              <a:rPr lang="en-US" sz="3200" b="1" i="1" dirty="0"/>
              <a:t>continue</a:t>
            </a:r>
            <a:r>
              <a:rPr lang="en-US" sz="3200" b="1" dirty="0"/>
              <a:t> to do.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2681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7EEB1-4F72-4A86-6450-96A389507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F5CC7-8553-EEEB-CBD6-4CD935F30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42E0D-A541-3806-A049-99209DE8E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52511400"/>
      </p:ext>
    </p:extLst>
  </p:cSld>
  <p:clrMapOvr>
    <a:masterClrMapping/>
  </p:clrMapOvr>
  <p:transition spd="slow">
    <p:randomBar dir="vert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DF038-032B-0E79-B5F5-FAD5D40A3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F4FCE-77E4-A3FA-3C30-4E2CD1526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A696A-C777-D6A3-554A-E43F03E92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 some </a:t>
            </a:r>
            <a:r>
              <a:rPr lang="en-US" sz="3200" b="1" u="sng" dirty="0"/>
              <a:t>30</a:t>
            </a:r>
            <a:r>
              <a:rPr lang="en-US" sz="3200" b="1" dirty="0"/>
              <a:t> years after the church at Ephesus had been commended (Ephesians written ca. 62AD).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4440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91443-A8E6-5845-9850-3119D535A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2928E-8DD5-91E3-03B5-F677A2EA8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9767B-59DF-3C03-2AF7-56E14A303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 some </a:t>
            </a:r>
            <a:r>
              <a:rPr lang="en-US" sz="3200" b="1" u="sng" dirty="0"/>
              <a:t>30</a:t>
            </a:r>
            <a:r>
              <a:rPr lang="en-US" sz="3200" b="1" dirty="0"/>
              <a:t> years after the church at Ephesus had been commended (Ephesians written ca. 62AD).</a:t>
            </a:r>
          </a:p>
          <a:p>
            <a:pPr marL="0" indent="0">
              <a:buNone/>
            </a:pPr>
            <a:r>
              <a:rPr lang="en-US" sz="3200" b="1" dirty="0"/>
              <a:t>    1. Christ </a:t>
            </a:r>
            <a:r>
              <a:rPr lang="en-US" sz="3200" b="1" u="sng" dirty="0"/>
              <a:t>praises</a:t>
            </a:r>
            <a:r>
              <a:rPr lang="en-US" sz="3200" b="1" dirty="0"/>
              <a:t> the church for the good they </a:t>
            </a:r>
          </a:p>
          <a:p>
            <a:pPr marL="0" indent="0">
              <a:buNone/>
            </a:pPr>
            <a:r>
              <a:rPr lang="en-US" sz="3200" b="1" dirty="0"/>
              <a:t>	had accomplished.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932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6D4B3-9DDF-D587-15BA-17CA90DEC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062D9-E345-22C9-C633-62981004C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AB869-0293-B907-E790-9887CF266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 some </a:t>
            </a:r>
            <a:r>
              <a:rPr lang="en-US" sz="3200" b="1" u="sng" dirty="0"/>
              <a:t>30</a:t>
            </a:r>
            <a:r>
              <a:rPr lang="en-US" sz="3200" b="1" dirty="0"/>
              <a:t> years after the church at Ephesus had been commended (Ephesians written ca. 62AD).</a:t>
            </a:r>
          </a:p>
          <a:p>
            <a:pPr marL="0" indent="0">
              <a:buNone/>
            </a:pPr>
            <a:r>
              <a:rPr lang="en-US" sz="3200" b="1" dirty="0"/>
              <a:t>    1. Christ </a:t>
            </a:r>
            <a:r>
              <a:rPr lang="en-US" sz="3200" b="1" u="sng" dirty="0"/>
              <a:t>praises</a:t>
            </a:r>
            <a:r>
              <a:rPr lang="en-US" sz="3200" b="1" dirty="0"/>
              <a:t> the church for the good they </a:t>
            </a:r>
          </a:p>
          <a:p>
            <a:pPr marL="0" indent="0">
              <a:buNone/>
            </a:pPr>
            <a:r>
              <a:rPr lang="en-US" sz="3200" b="1" dirty="0"/>
              <a:t>	had accomplished.</a:t>
            </a:r>
          </a:p>
          <a:p>
            <a:pPr marL="0" indent="0">
              <a:buNone/>
            </a:pPr>
            <a:r>
              <a:rPr lang="en-US" sz="3200" b="1" dirty="0"/>
              <a:t>    2. But then he </a:t>
            </a:r>
            <a:r>
              <a:rPr lang="en-US" sz="3200" b="1" u="sng" dirty="0"/>
              <a:t>rebukes</a:t>
            </a:r>
            <a:r>
              <a:rPr lang="en-US" sz="3200" b="1" dirty="0"/>
              <a:t> them for abandoning </a:t>
            </a:r>
          </a:p>
          <a:p>
            <a:pPr marL="0" indent="0">
              <a:buNone/>
            </a:pPr>
            <a:r>
              <a:rPr lang="en-US" sz="3200" b="1" dirty="0"/>
              <a:t>	their love. 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8732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728A0-ED77-2E65-C698-B8A57B4C3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5BA0C-9866-42A2-F615-D04B57391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F6307-F561-9BFF-B7C1-D38E39EBF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 some </a:t>
            </a:r>
            <a:r>
              <a:rPr lang="en-US" sz="3200" b="1" u="sng" dirty="0"/>
              <a:t>30</a:t>
            </a:r>
            <a:r>
              <a:rPr lang="en-US" sz="3200" b="1" dirty="0"/>
              <a:t> years after the church at Ephesus had been commended (Ephesians written ca. 62AD).</a:t>
            </a:r>
          </a:p>
          <a:p>
            <a:pPr marL="0" indent="0">
              <a:buNone/>
            </a:pPr>
            <a:r>
              <a:rPr lang="en-US" sz="3200" b="1" dirty="0"/>
              <a:t>    3. Christ then calls them to repent and 	</a:t>
            </a:r>
            <a:r>
              <a:rPr lang="en-US" sz="3200" b="1" u="sng" dirty="0"/>
              <a:t>persevere</a:t>
            </a:r>
            <a:r>
              <a:rPr lang="en-US" sz="3200" b="1" dirty="0"/>
              <a:t> in doing good – </a:t>
            </a:r>
            <a:r>
              <a:rPr lang="en-US" sz="3200" b="1" i="1" u="sng" dirty="0"/>
              <a:t>Rev 2:1-7.                   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99098563"/>
      </p:ext>
    </p:extLst>
  </p:cSld>
  <p:clrMapOvr>
    <a:masterClrMapping/>
  </p:clrMapOvr>
  <p:transition spd="slow">
    <p:wip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264EC-45ED-AA7A-F00E-E39631CA5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7EC29-0A1D-DD2C-33AA-D711CABB9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7DFF0-C705-6B5E-A633-F1677393D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lvl="0"/>
            <a:r>
              <a:rPr lang="en-US" sz="3200" b="1" dirty="0"/>
              <a:t> Rev 2:1-7 is recorded 90-100AD - some </a:t>
            </a:r>
            <a:r>
              <a:rPr lang="en-US" sz="3200" b="1" u="sng" dirty="0"/>
              <a:t>30</a:t>
            </a:r>
            <a:r>
              <a:rPr lang="en-US" sz="3200" b="1" dirty="0"/>
              <a:t> years after the church at Ephesus had been commended (Ephesians written ca. 62AD).</a:t>
            </a:r>
          </a:p>
          <a:p>
            <a:pPr marL="0" indent="0">
              <a:buNone/>
            </a:pPr>
            <a:r>
              <a:rPr lang="en-US" sz="3200" b="1" dirty="0"/>
              <a:t>    3. Christ then calls them to repent and 	</a:t>
            </a:r>
            <a:r>
              <a:rPr lang="en-US" sz="3200" b="1" u="sng" dirty="0"/>
              <a:t>persevere</a:t>
            </a:r>
            <a:r>
              <a:rPr lang="en-US" sz="3200" b="1" dirty="0"/>
              <a:t> in doing good – </a:t>
            </a:r>
            <a:r>
              <a:rPr lang="en-US" sz="3200" b="1" i="1" u="sng" dirty="0"/>
              <a:t>Rev 2:1-7.                   </a:t>
            </a:r>
          </a:p>
          <a:p>
            <a:pPr marL="0" indent="0">
              <a:buNone/>
            </a:pPr>
            <a:r>
              <a:rPr lang="en-US" sz="3200" b="1" i="1" dirty="0"/>
              <a:t>    </a:t>
            </a:r>
            <a:r>
              <a:rPr lang="en-US" sz="3200" b="1" dirty="0"/>
              <a:t>4. So, as we rejoice in what God has done here 	at GLBC, let us consider the church at 	Ephesus and how we can </a:t>
            </a:r>
            <a:r>
              <a:rPr lang="en-US" sz="3200" b="1" u="sng" dirty="0"/>
              <a:t>maintain</a:t>
            </a:r>
            <a:r>
              <a:rPr lang="en-US" sz="3200" b="1" dirty="0"/>
              <a:t> &amp; 	persevere.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5282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695BE-758B-842F-B420-E451A17BE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156CD-2449-B88C-C248-8DCA53F4E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163C8-6C6D-6994-421D-8580F047B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94678835"/>
      </p:ext>
    </p:extLst>
  </p:cSld>
  <p:clrMapOvr>
    <a:masterClrMapping/>
  </p:clrMapOvr>
  <p:transition spd="slow">
    <p:randomBar dir="vert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48A9-5A85-AF90-37B7-E64839A0F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B2C12-8181-D24E-A110-6AD5FFE03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89448-BE9C-DE27-2B74-25453E316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1. God’s </a:t>
            </a:r>
            <a:r>
              <a:rPr lang="en-US" sz="3200" b="1" u="sng" dirty="0"/>
              <a:t>Glory</a:t>
            </a:r>
            <a:r>
              <a:rPr lang="en-US" sz="3200" b="1" dirty="0"/>
              <a:t> - that he would accomplish his </a:t>
            </a:r>
          </a:p>
          <a:p>
            <a:pPr marL="0" indent="0">
              <a:buNone/>
            </a:pPr>
            <a:r>
              <a:rPr lang="en-US" sz="3200" b="1" dirty="0"/>
              <a:t>		work in &amp; through us.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1299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5388C-9762-DB0B-A5AB-FD7CBD43C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FE8EC-C6D8-6FB3-E311-291047796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1A802-0B0A-3650-FA93-7D5D7F9D9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The </a:t>
            </a:r>
            <a:r>
              <a:rPr lang="en-US" sz="3200" b="1" u="sng" dirty="0"/>
              <a:t>Bible</a:t>
            </a:r>
            <a:r>
              <a:rPr lang="en-US" sz="3200" b="1" dirty="0"/>
              <a:t> must be at the foundation of all </a:t>
            </a:r>
            <a:r>
              <a:rPr lang="en-US" sz="3200" b="1" i="1" dirty="0"/>
              <a:t>we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do = preaching, praying, singing, SS, Awana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Bible Studies, discipleship, fellowship.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60759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472E5-4F1A-151F-E8FE-548A69F1C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6737D-5CE5-558E-BB6A-F8D93B803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0C2A3-5AB6-922B-8823-E085D68FE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1. God’s </a:t>
            </a:r>
            <a:r>
              <a:rPr lang="en-US" sz="3200" b="1" u="sng" dirty="0"/>
              <a:t>Glory</a:t>
            </a:r>
            <a:r>
              <a:rPr lang="en-US" sz="3200" b="1" dirty="0"/>
              <a:t> - that he would accomplish his </a:t>
            </a:r>
          </a:p>
          <a:p>
            <a:pPr marL="0" indent="0">
              <a:buNone/>
            </a:pPr>
            <a:r>
              <a:rPr lang="en-US" sz="3200" b="1" dirty="0"/>
              <a:t>		work in &amp; through us.</a:t>
            </a:r>
          </a:p>
          <a:p>
            <a:pPr marL="0" indent="0">
              <a:buNone/>
            </a:pPr>
            <a:r>
              <a:rPr lang="en-US" sz="3200" b="1" dirty="0"/>
              <a:t>2. </a:t>
            </a:r>
            <a:r>
              <a:rPr lang="en-US" sz="3200" b="1" u="sng" dirty="0"/>
              <a:t>Focus</a:t>
            </a:r>
            <a:r>
              <a:rPr lang="en-US" sz="3200" b="1" dirty="0"/>
              <a:t> - to understand God’s eternal plan and </a:t>
            </a:r>
          </a:p>
          <a:p>
            <a:pPr marL="0" indent="0">
              <a:buNone/>
            </a:pPr>
            <a:r>
              <a:rPr lang="en-US" sz="3200" b="1" dirty="0"/>
              <a:t>		plug in to it.</a:t>
            </a:r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5384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AF8CB-F99C-A45A-6F9F-03359A0C8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DBD29-16D2-4594-F3C1-4189921DB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01B4E-5F86-0BD2-EFC6-9C24BA9B7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3. </a:t>
            </a:r>
            <a:r>
              <a:rPr lang="en-US" sz="3200" b="1" u="sng" dirty="0"/>
              <a:t>Preach</a:t>
            </a:r>
            <a:r>
              <a:rPr lang="en-US" sz="3200" b="1" dirty="0"/>
              <a:t> God's Word unashamedly. 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01986135"/>
      </p:ext>
    </p:extLst>
  </p:cSld>
  <p:clrMapOvr>
    <a:masterClrMapping/>
  </p:clrMapOvr>
  <p:transition spd="slow">
    <p:wipe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B9CA3-5484-58B4-BBC6-2D384B71E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3258A-668F-3345-9199-863152365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08EE9-9C95-9A04-5F5D-86C11D680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3. </a:t>
            </a:r>
            <a:r>
              <a:rPr lang="en-US" sz="3200" b="1" u="sng" dirty="0"/>
              <a:t>Preach</a:t>
            </a:r>
            <a:r>
              <a:rPr lang="en-US" sz="3200" b="1" dirty="0"/>
              <a:t> God's Word unashamedly. </a:t>
            </a:r>
          </a:p>
          <a:p>
            <a:pPr marL="0" indent="0">
              <a:buNone/>
            </a:pPr>
            <a:r>
              <a:rPr lang="en-US" sz="3200" b="1" dirty="0"/>
              <a:t>    a. We must pray for God's Word to remain </a:t>
            </a:r>
          </a:p>
          <a:p>
            <a:pPr marL="0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central</a:t>
            </a:r>
            <a:r>
              <a:rPr lang="en-US" sz="3200" b="1" dirty="0"/>
              <a:t> in our lives and in the church.</a:t>
            </a:r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63698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C5FFF-3866-AF0D-05C1-59E098AB3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E1ABB-7CC1-0B3B-27A6-5947707E9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04E8F-B143-037C-0E8F-3BDBA0903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3. </a:t>
            </a:r>
            <a:r>
              <a:rPr lang="en-US" sz="3200" b="1" u="sng" dirty="0"/>
              <a:t>Preach</a:t>
            </a:r>
            <a:r>
              <a:rPr lang="en-US" sz="3200" b="1" dirty="0"/>
              <a:t> God's Word unashamedly. </a:t>
            </a:r>
          </a:p>
          <a:p>
            <a:pPr marL="0" indent="0">
              <a:buNone/>
            </a:pPr>
            <a:r>
              <a:rPr lang="en-US" sz="3200" b="1" dirty="0"/>
              <a:t>    a. We must pray for God's Word to remain </a:t>
            </a:r>
          </a:p>
          <a:p>
            <a:pPr marL="0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central</a:t>
            </a:r>
            <a:r>
              <a:rPr lang="en-US" sz="3200" b="1" dirty="0"/>
              <a:t> in our lives and in the church.</a:t>
            </a:r>
          </a:p>
          <a:p>
            <a:pPr marL="0" indent="0">
              <a:buNone/>
            </a:pPr>
            <a:r>
              <a:rPr lang="en-US" sz="3200" b="1" dirty="0"/>
              <a:t>    b. We must pray for our </a:t>
            </a:r>
            <a:r>
              <a:rPr lang="en-US" sz="3200" b="1" u="sng" dirty="0"/>
              <a:t>shepherds</a:t>
            </a:r>
            <a:r>
              <a:rPr lang="en-US" sz="3200" b="1" dirty="0"/>
              <a:t> &amp; teachers </a:t>
            </a:r>
          </a:p>
          <a:p>
            <a:pPr marL="0" indent="0">
              <a:buNone/>
            </a:pPr>
            <a:r>
              <a:rPr lang="en-US" sz="3200" b="1" dirty="0"/>
              <a:t>	to preach God's Word accurately &amp; boldly.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1954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31F9E-331D-386E-DE21-EDDC074E5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BE39F-5937-5DFE-0673-0FF8B2A66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3A165-C79C-2B15-209C-151F15A12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4. Pray for humility, gentleness, patience, love, 	and unity - Eph 4:2-3.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9289695"/>
      </p:ext>
    </p:extLst>
  </p:cSld>
  <p:clrMapOvr>
    <a:masterClrMapping/>
  </p:clrMapOvr>
  <p:transition spd="slow">
    <p:wipe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695A8-393D-B302-CD06-A7F543B1F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A9A2D-4FA8-0FAB-6157-2DA0C5CA7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1E9C6-411D-32E5-592D-BE439CB79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4. Pray for humility, gentleness, patience, love, 	and unity - Eph 4:2-3.</a:t>
            </a:r>
          </a:p>
          <a:p>
            <a:pPr marL="0" indent="0">
              <a:buNone/>
            </a:pPr>
            <a:r>
              <a:rPr lang="en-US" sz="3200" b="1" dirty="0"/>
              <a:t>5. </a:t>
            </a:r>
            <a:r>
              <a:rPr lang="en-US" sz="3200" b="1" u="sng" dirty="0"/>
              <a:t>Burden</a:t>
            </a:r>
            <a:r>
              <a:rPr lang="en-US" sz="3200" b="1" dirty="0"/>
              <a:t> - lost souls are dying all around us and </a:t>
            </a:r>
          </a:p>
          <a:p>
            <a:pPr marL="0" indent="0">
              <a:buNone/>
            </a:pPr>
            <a:r>
              <a:rPr lang="en-US" sz="3200" b="1" dirty="0"/>
              <a:t>	going to hell.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791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938859-FA66-D4B2-D0DB-E4CE8118F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5E0DD-FC83-5190-1416-16B32217E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CEAC8-B54E-F046-4DDD-50678155D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4. Pray for humility, gentleness, patience, love, 	and unity - Eph 4:2-3.</a:t>
            </a:r>
          </a:p>
          <a:p>
            <a:pPr marL="0" indent="0">
              <a:buNone/>
            </a:pPr>
            <a:r>
              <a:rPr lang="en-US" sz="3200" b="1" dirty="0"/>
              <a:t>5. </a:t>
            </a:r>
            <a:r>
              <a:rPr lang="en-US" sz="3200" b="1" u="sng" dirty="0"/>
              <a:t>Burden</a:t>
            </a:r>
            <a:r>
              <a:rPr lang="en-US" sz="3200" b="1" dirty="0"/>
              <a:t> - lost souls are dying all around us and </a:t>
            </a:r>
          </a:p>
          <a:p>
            <a:pPr marL="0" indent="0">
              <a:buNone/>
            </a:pPr>
            <a:r>
              <a:rPr lang="en-US" sz="3200" b="1" dirty="0"/>
              <a:t>	going to hell.</a:t>
            </a:r>
          </a:p>
          <a:p>
            <a:pPr marL="0" indent="0">
              <a:buNone/>
            </a:pPr>
            <a:r>
              <a:rPr lang="en-US" sz="3200" b="1" dirty="0"/>
              <a:t>6. </a:t>
            </a:r>
            <a:r>
              <a:rPr lang="en-US" sz="3200" b="1" u="sng" dirty="0"/>
              <a:t>Servanthood</a:t>
            </a:r>
            <a:r>
              <a:rPr lang="en-US" sz="3200" b="1" dirty="0"/>
              <a:t> - leave our comfort zone </a:t>
            </a:r>
          </a:p>
          <a:p>
            <a:pPr marL="0" indent="0">
              <a:buNone/>
            </a:pPr>
            <a:r>
              <a:rPr lang="en-US" sz="3200" b="1" dirty="0"/>
              <a:t>	to love &amp; serve others. 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6127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77F53-C492-DE6C-F7B8-B94F7027F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CD8E0-0A04-CBE0-9175-DFE0CE825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377E8-9B00-17C3-F2F0-8BDE8FFA4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7. </a:t>
            </a:r>
            <a:r>
              <a:rPr lang="en-US" sz="3200" b="1" u="sng" dirty="0"/>
              <a:t>Boldness</a:t>
            </a:r>
            <a:r>
              <a:rPr lang="en-US" sz="3200" b="1" dirty="0"/>
              <a:t> in opportunity - 1 Cor 16:9 for a wide </a:t>
            </a:r>
          </a:p>
          <a:p>
            <a:pPr marL="0" indent="0">
              <a:buNone/>
            </a:pPr>
            <a:r>
              <a:rPr lang="en-US" sz="3200" b="1" dirty="0"/>
              <a:t>	door for effective work has opened to me, </a:t>
            </a:r>
          </a:p>
          <a:p>
            <a:pPr marL="0" indent="0">
              <a:buNone/>
            </a:pPr>
            <a:r>
              <a:rPr lang="en-US" sz="3200" b="1" dirty="0"/>
              <a:t>	and there are many adversaries. 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37754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54022-EF2E-706A-220D-2F634F586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05A7C-B6F1-30AC-5BA7-631B6ADF8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133CB-EE8D-BF62-33E0-4C034561E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7. </a:t>
            </a:r>
            <a:r>
              <a:rPr lang="en-US" sz="3200" b="1" u="sng" dirty="0"/>
              <a:t>Boldness</a:t>
            </a:r>
            <a:r>
              <a:rPr lang="en-US" sz="3200" b="1" dirty="0"/>
              <a:t> in opportunity - 1 Cor 16:9 for a wide </a:t>
            </a:r>
          </a:p>
          <a:p>
            <a:pPr marL="0" indent="0">
              <a:buNone/>
            </a:pPr>
            <a:r>
              <a:rPr lang="en-US" sz="3200" b="1" dirty="0"/>
              <a:t>	door for effective work has opened to me, </a:t>
            </a:r>
          </a:p>
          <a:p>
            <a:pPr marL="0" indent="0">
              <a:buNone/>
            </a:pPr>
            <a:r>
              <a:rPr lang="en-US" sz="3200" b="1" dirty="0"/>
              <a:t>	and there are many adversaries. </a:t>
            </a:r>
          </a:p>
          <a:p>
            <a:pPr marL="0" indent="0">
              <a:buNone/>
            </a:pPr>
            <a:r>
              <a:rPr lang="en-US" sz="3200" b="1" dirty="0"/>
              <a:t>8. </a:t>
            </a:r>
            <a:r>
              <a:rPr lang="en-US" sz="3200" b="1" u="sng" dirty="0"/>
              <a:t>Fruit</a:t>
            </a:r>
            <a:r>
              <a:rPr lang="en-US" sz="3200" b="1" dirty="0"/>
              <a:t> from our labors - souls, disciples, glory.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08717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FC4BB-DA6F-595E-571A-064C26B38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131CA-1C7C-A93F-99D6-546F7537C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494C2-E262-1313-64B1-EE64E587A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9. </a:t>
            </a:r>
            <a:r>
              <a:rPr lang="en-US" sz="3200" b="1" u="sng" dirty="0"/>
              <a:t>Perseverance</a:t>
            </a:r>
            <a:r>
              <a:rPr lang="en-US" sz="3200" b="1" dirty="0"/>
              <a:t> - to endure to the end; 					    to finish well </a:t>
            </a:r>
          </a:p>
          <a:p>
            <a:pPr marL="0" indent="0">
              <a:buNone/>
            </a:pPr>
            <a:r>
              <a:rPr lang="en-US" sz="3200" b="1" dirty="0"/>
              <a:t>	Eph 6:18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21219894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F2B9B-B871-B1C8-94A9-046DCED9F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4C68F-5D1B-B9D2-7A65-CD6754EF5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46785-9FE2-E199-8192-45644E699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The </a:t>
            </a:r>
            <a:r>
              <a:rPr lang="en-US" sz="3200" b="1" u="sng" dirty="0"/>
              <a:t>Bible</a:t>
            </a:r>
            <a:r>
              <a:rPr lang="en-US" sz="3200" b="1" dirty="0"/>
              <a:t> must be at the foundation of all </a:t>
            </a:r>
            <a:r>
              <a:rPr lang="en-US" sz="3200" b="1" i="1" dirty="0"/>
              <a:t>we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do = preaching, praying, singing, SS, Awana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Bible Studies, discipleship, fellowship.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    * The church must </a:t>
            </a:r>
            <a:r>
              <a:rPr lang="en-US" sz="3200" b="1" i="1" u="sng" dirty="0"/>
              <a:t>herald</a:t>
            </a:r>
            <a:r>
              <a:rPr lang="en-US" sz="3200" b="1" dirty="0"/>
              <a:t> the gospel, </a:t>
            </a:r>
            <a:r>
              <a:rPr lang="en-US" sz="3200" b="1" i="1" u="sng" dirty="0"/>
              <a:t>pray</a:t>
            </a:r>
            <a:r>
              <a:rPr lang="en-US" sz="3200" b="1" dirty="0"/>
              <a:t>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Holy Spirit to convince men of sin, then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</a:t>
            </a:r>
            <a:r>
              <a:rPr lang="en-US" sz="3200" b="1" i="1" u="sng" dirty="0"/>
              <a:t>disciple</a:t>
            </a:r>
            <a:r>
              <a:rPr lang="en-US" sz="3200" b="1" dirty="0"/>
              <a:t> those who believe.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7718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E38EB-B7F3-E8F2-50BA-EE3863B90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5BDDA-D27F-A9D9-F30A-36300E5F4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058E8-590E-14B5-1AAA-36161C171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9. </a:t>
            </a:r>
            <a:r>
              <a:rPr lang="en-US" sz="3200" b="1" u="sng" dirty="0"/>
              <a:t>Perseverance</a:t>
            </a:r>
            <a:r>
              <a:rPr lang="en-US" sz="3200" b="1" dirty="0"/>
              <a:t> - to endure to the end; 					    to finish well </a:t>
            </a:r>
          </a:p>
          <a:p>
            <a:pPr marL="0" indent="0">
              <a:buNone/>
            </a:pPr>
            <a:r>
              <a:rPr lang="en-US" sz="3200" b="1" dirty="0"/>
              <a:t>	Eph 6:18 praying at all times in the Spirit, </a:t>
            </a:r>
          </a:p>
          <a:p>
            <a:pPr marL="0" indent="0">
              <a:buNone/>
            </a:pPr>
            <a:r>
              <a:rPr lang="en-US" sz="3200" b="1" dirty="0"/>
              <a:t>	with all prayer and supplication. To that </a:t>
            </a:r>
          </a:p>
          <a:p>
            <a:pPr marL="0" indent="0">
              <a:buNone/>
            </a:pPr>
            <a:r>
              <a:rPr lang="en-US" sz="3200" b="1" dirty="0"/>
              <a:t>	end, keep alert with all perseverance, </a:t>
            </a:r>
          </a:p>
          <a:p>
            <a:pPr marL="0" indent="0">
              <a:buNone/>
            </a:pPr>
            <a:r>
              <a:rPr lang="en-US" sz="3200" b="1" dirty="0"/>
              <a:t>	making supplication for all the saints.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53945922"/>
      </p:ext>
    </p:extLst>
  </p:cSld>
  <p:clrMapOvr>
    <a:masterClrMapping/>
  </p:clrMapOvr>
  <p:transition spd="slow">
    <p:randomBar dir="vert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52859-B682-F596-6397-95A7D8EA9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75B73-FB96-FD22-B228-4C59656C9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" y="567240"/>
            <a:ext cx="8635999" cy="642966"/>
          </a:xfrm>
        </p:spPr>
        <p:txBody>
          <a:bodyPr>
            <a:noAutofit/>
          </a:bodyPr>
          <a:lstStyle/>
          <a:p>
            <a:pPr marL="571500" indent="-571500" algn="ctr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Conclusion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842A9-4FC0-F02D-B033-2EF1430A3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r>
              <a:rPr lang="en-US" sz="3200" b="1" dirty="0"/>
              <a:t> Prayers for GLBC to stay a vibrant church:</a:t>
            </a:r>
          </a:p>
          <a:p>
            <a:pPr marL="0" indent="0">
              <a:buNone/>
            </a:pPr>
            <a:r>
              <a:rPr lang="en-US" sz="3200" b="1" dirty="0"/>
              <a:t>10. Will </a:t>
            </a:r>
            <a:r>
              <a:rPr lang="en-US" sz="3200" b="1" u="sng" dirty="0"/>
              <a:t>you</a:t>
            </a:r>
            <a:r>
              <a:rPr lang="en-US" sz="3200" b="1" dirty="0"/>
              <a:t> pray daily for our church?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65344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B0218-7824-7125-6A23-FA4DFBA1A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C729E-5401-4B33-7CE2-864A29870D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A Vibrant Church </a:t>
            </a:r>
            <a:br>
              <a:rPr lang="en-US" b="1" dirty="0"/>
            </a:br>
            <a:endParaRPr lang="en-US" sz="36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990C4D-6366-022C-69C1-3759A9B56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829301"/>
            <a:ext cx="5867400" cy="573741"/>
          </a:xfrm>
        </p:spPr>
        <p:txBody>
          <a:bodyPr>
            <a:normAutofit/>
          </a:bodyPr>
          <a:lstStyle/>
          <a:p>
            <a:r>
              <a:rPr lang="en-US" sz="1800" b="1" dirty="0"/>
              <a:t> </a:t>
            </a:r>
            <a:r>
              <a:rPr lang="en-US" sz="2400" b="1" dirty="0"/>
              <a:t>EPHESIANS</a:t>
            </a:r>
          </a:p>
        </p:txBody>
      </p:sp>
    </p:spTree>
    <p:extLst>
      <p:ext uri="{BB962C8B-B14F-4D97-AF65-F5344CB8AC3E}">
        <p14:creationId xmlns:p14="http://schemas.microsoft.com/office/powerpoint/2010/main" val="773286276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A2EE3-56F3-E16A-5612-33DD8D215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937FB-16B6-9B5A-992C-4B0AD5A37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r>
              <a:rPr lang="en-US" sz="3600" b="1" dirty="0"/>
              <a:t>		</a:t>
            </a:r>
            <a:r>
              <a:rPr lang="en-US" sz="4000" b="1" dirty="0"/>
              <a:t>I. A Vibrant Church Is a </a:t>
            </a:r>
            <a:br>
              <a:rPr lang="en-US" sz="4000" b="1" dirty="0"/>
            </a:br>
            <a:r>
              <a:rPr lang="en-US" sz="4000" b="1" dirty="0"/>
              <a:t>		   </a:t>
            </a:r>
            <a:r>
              <a:rPr lang="en-US" sz="4000" b="1" u="sng" dirty="0"/>
              <a:t>Bible</a:t>
            </a:r>
            <a:r>
              <a:rPr lang="en-US" sz="4000" b="1" dirty="0"/>
              <a:t>-Centered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D181C-9075-46F7-6DB7-E2EBA4422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E. The </a:t>
            </a:r>
            <a:r>
              <a:rPr lang="en-US" sz="3200" b="1" u="sng" dirty="0"/>
              <a:t>Bible</a:t>
            </a:r>
            <a:r>
              <a:rPr lang="en-US" sz="3200" b="1" dirty="0"/>
              <a:t> must be at the foundation of all </a:t>
            </a:r>
            <a:r>
              <a:rPr lang="en-US" sz="3200" b="1" i="1" dirty="0"/>
              <a:t>we</a:t>
            </a: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do = preaching, praying, singing, SS, Awana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 Bible Studies, discipleship, fellowship.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    * The church must </a:t>
            </a:r>
            <a:r>
              <a:rPr lang="en-US" sz="3200" b="1" i="1" u="sng" dirty="0"/>
              <a:t>herald</a:t>
            </a:r>
            <a:r>
              <a:rPr lang="en-US" sz="3200" b="1" dirty="0"/>
              <a:t> the gospel, </a:t>
            </a:r>
            <a:r>
              <a:rPr lang="en-US" sz="3200" b="1" i="1" u="sng" dirty="0"/>
              <a:t>pray</a:t>
            </a:r>
            <a:r>
              <a:rPr lang="en-US" sz="3200" b="1" dirty="0"/>
              <a:t> the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Holy Spirit to convince men of sin, then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</a:t>
            </a:r>
            <a:r>
              <a:rPr lang="en-US" sz="3200" b="1" i="1" u="sng" dirty="0"/>
              <a:t>disciple</a:t>
            </a:r>
            <a:r>
              <a:rPr lang="en-US" sz="3200" b="1" dirty="0"/>
              <a:t> those who believe. </a:t>
            </a:r>
          </a:p>
          <a:p>
            <a:pPr marL="0" indent="0">
              <a:spcBef>
                <a:spcPts val="500"/>
              </a:spcBef>
              <a:buNone/>
            </a:pPr>
            <a:endParaRPr lang="en-US" sz="8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    *God and His Word is the </a:t>
            </a:r>
            <a:r>
              <a:rPr lang="en-US" sz="3200" b="1" u="sng" dirty="0"/>
              <a:t>vibrant life</a:t>
            </a:r>
            <a:r>
              <a:rPr lang="en-US" sz="3200" b="1" dirty="0"/>
              <a:t> of the 	church!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3015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3A537-0F60-B2A7-DAC0-407A08CE6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342EF-B3AB-F257-7B43-B5BBA5EB5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</a:t>
            </a:r>
            <a:r>
              <a:rPr lang="en-US" sz="4000" b="1" i="1" u="sng" dirty="0"/>
              <a:t>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30031-86C6-144D-EF6F-C06020F7B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37866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8F340-3772-6AEE-4F07-B016A641C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73859-D6FC-14D9-342A-C50C33C9C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851445"/>
            <a:ext cx="8635999" cy="642966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en-US" sz="4000" b="1" dirty="0"/>
              <a:t>II. A Vibrant Church Is a </a:t>
            </a:r>
            <a:br>
              <a:rPr lang="en-US" sz="4000" b="1" dirty="0"/>
            </a:br>
            <a:r>
              <a:rPr lang="en-US" sz="4000" b="1" dirty="0"/>
              <a:t>    </a:t>
            </a:r>
            <a:r>
              <a:rPr lang="en-US" sz="4000" b="1" u="sng" dirty="0"/>
              <a:t>Christlike</a:t>
            </a:r>
            <a:r>
              <a:rPr lang="en-US" sz="4000" b="1" dirty="0"/>
              <a:t>-Centered Church – 4:1-7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E272B-41F4-AD2D-7B31-DD5781EC1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741715"/>
            <a:ext cx="8635999" cy="4845352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A. Walking worthy is a </a:t>
            </a:r>
            <a:r>
              <a:rPr lang="en-US" sz="3200" b="1" i="1" dirty="0"/>
              <a:t>progressive</a:t>
            </a:r>
            <a:r>
              <a:rPr lang="en-US" sz="3200" b="1" dirty="0"/>
              <a:t> </a:t>
            </a:r>
            <a:r>
              <a:rPr lang="en-US" sz="3200" b="1" u="sng" dirty="0"/>
              <a:t>pursuit</a:t>
            </a:r>
            <a:r>
              <a:rPr lang="en-US" sz="3200" b="1" dirty="0"/>
              <a:t> of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Christlikeness - v 1-3.  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 </a:t>
            </a:r>
          </a:p>
          <a:p>
            <a:pPr marL="0" indent="0">
              <a:spcBef>
                <a:spcPts val="500"/>
              </a:spcBef>
              <a:buNone/>
            </a:pPr>
            <a:endParaRPr lang="en-US" sz="3200" b="1" dirty="0"/>
          </a:p>
          <a:p>
            <a:pPr marL="0" indent="0">
              <a:spcBef>
                <a:spcPts val="500"/>
              </a:spcBef>
              <a:buNone/>
            </a:pPr>
            <a:endParaRPr lang="en-US" sz="3200" b="1" i="1" u="sng" dirty="0"/>
          </a:p>
          <a:p>
            <a:pPr marL="0" indent="0">
              <a:spcBef>
                <a:spcPts val="500"/>
              </a:spcBef>
              <a:buNone/>
            </a:pPr>
            <a:r>
              <a:rPr lang="en-US" sz="3200" b="1" dirty="0"/>
              <a:t>	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1745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xel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Pixel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15391</TotalTime>
  <Words>3040</Words>
  <Application>Microsoft Office PowerPoint</Application>
  <PresentationFormat>On-screen Show (4:3)</PresentationFormat>
  <Paragraphs>898</Paragraphs>
  <Slides>62</Slides>
  <Notes>60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7" baseType="lpstr">
      <vt:lpstr>Calibri</vt:lpstr>
      <vt:lpstr>Corbel</vt:lpstr>
      <vt:lpstr>Wingdings</vt:lpstr>
      <vt:lpstr>Wingdings 2</vt:lpstr>
      <vt:lpstr>Pixel</vt:lpstr>
      <vt:lpstr>A Vibrant Church  </vt:lpstr>
      <vt:lpstr>   I. A Vibrant Church Is a        Bible-Centered Church. </vt:lpstr>
      <vt:lpstr>   I. A Vibrant Church Is a        Bible-Centered Church. </vt:lpstr>
      <vt:lpstr>   I. A Vibrant Church Is a        Bible-Centered Church. </vt:lpstr>
      <vt:lpstr>  I. A Vibrant Church Is a       Bible-Centered Church. </vt:lpstr>
      <vt:lpstr>  I. A Vibrant Church Is a       Bible-Centered Church. </vt:lpstr>
      <vt:lpstr>  I. A Vibrant Church Is a       Bible-Centered Church. 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II. A Vibrant Church Is a      Christlike-Centered Church – 4:1-7</vt:lpstr>
      <vt:lpstr>III. A Vibrant Church Is a        Service-Centered Church - 4:11-16</vt:lpstr>
      <vt:lpstr>III. A Vibrant Church Is a        Service-Centered Church - 4:11-16</vt:lpstr>
      <vt:lpstr>III. A Vibrant Church Is a        Service-Centered Church - 4:11-16</vt:lpstr>
      <vt:lpstr>III. A Vibrant Church Is a        Service-Centered Church - 4:11-16</vt:lpstr>
      <vt:lpstr>III. A Vibrant Church Is a        Service-Centered Church - 4:11-16</vt:lpstr>
      <vt:lpstr>III. A Vibrant Church Is a        Service-Centered Church - 4:11-16</vt:lpstr>
      <vt:lpstr>III. A Vibrant Church Is a        Service-Centered Church - 4:11-16</vt:lpstr>
      <vt:lpstr>III. A Vibrant Church Is a        Service-Centered Church - 4:11-16</vt:lpstr>
      <vt:lpstr>III. A Vibrant Church Is a        Service-Centered Church - 4:11-16</vt:lpstr>
      <vt:lpstr>IV. A Vibrant Church Is a        Prayer-Centered Church</vt:lpstr>
      <vt:lpstr>IV. A Vibrant Church Is a        Prayer-Centered Church</vt:lpstr>
      <vt:lpstr>IV. A Vibrant Church Is a        Prayer-Centered Church</vt:lpstr>
      <vt:lpstr>IV. A Vibrant Church Is a        Prayer-Centered Church</vt:lpstr>
      <vt:lpstr>IV. A Vibrant Church Is a        Prayer-Centered Church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Conclusion</vt:lpstr>
      <vt:lpstr>A Vibrant Church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Vanaman</dc:creator>
  <cp:lastModifiedBy>MRMS Admin</cp:lastModifiedBy>
  <cp:revision>100</cp:revision>
  <dcterms:created xsi:type="dcterms:W3CDTF">2022-09-25T21:32:07Z</dcterms:created>
  <dcterms:modified xsi:type="dcterms:W3CDTF">2026-02-05T16:58:58Z</dcterms:modified>
</cp:coreProperties>
</file>