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2" r:id="rId1"/>
  </p:sldMasterIdLst>
  <p:notesMasterIdLst>
    <p:notesMasterId r:id="rId11"/>
  </p:notesMasterIdLst>
  <p:sldIdLst>
    <p:sldId id="7435" r:id="rId2"/>
    <p:sldId id="7436" r:id="rId3"/>
    <p:sldId id="7438" r:id="rId4"/>
    <p:sldId id="7437" r:id="rId5"/>
    <p:sldId id="7439" r:id="rId6"/>
    <p:sldId id="7440" r:id="rId7"/>
    <p:sldId id="7443" r:id="rId8"/>
    <p:sldId id="7442" r:id="rId9"/>
    <p:sldId id="744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189"/>
    <p:restoredTop sz="95833"/>
  </p:normalViewPr>
  <p:slideViewPr>
    <p:cSldViewPr snapToGrid="0" snapToObjects="1">
      <p:cViewPr varScale="1">
        <p:scale>
          <a:sx n="131" d="100"/>
          <a:sy n="131" d="100"/>
        </p:scale>
        <p:origin x="17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364A6-A87F-774B-AE50-65667376DE4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93476-14FB-784C-8789-6BE1FBBEC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757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>
          <a:extLst>
            <a:ext uri="{FF2B5EF4-FFF2-40B4-BE49-F238E27FC236}">
              <a16:creationId xmlns:a16="http://schemas.microsoft.com/office/drawing/2014/main" id="{465BC3BA-51D7-DEB3-FEC7-B532CB65E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>
            <a:extLst>
              <a:ext uri="{FF2B5EF4-FFF2-40B4-BE49-F238E27FC236}">
                <a16:creationId xmlns:a16="http://schemas.microsoft.com/office/drawing/2014/main" id="{41420620-F270-5EA3-1BAD-D1FA5FC611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>
            <a:extLst>
              <a:ext uri="{FF2B5EF4-FFF2-40B4-BE49-F238E27FC236}">
                <a16:creationId xmlns:a16="http://schemas.microsoft.com/office/drawing/2014/main" id="{30CF1ACE-B93B-43B1-CB54-59A3711ABE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7459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>
          <a:extLst>
            <a:ext uri="{FF2B5EF4-FFF2-40B4-BE49-F238E27FC236}">
              <a16:creationId xmlns:a16="http://schemas.microsoft.com/office/drawing/2014/main" id="{06F8E4C0-1FF6-A91A-A0E8-9087FFB58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>
            <a:extLst>
              <a:ext uri="{FF2B5EF4-FFF2-40B4-BE49-F238E27FC236}">
                <a16:creationId xmlns:a16="http://schemas.microsoft.com/office/drawing/2014/main" id="{55AFCF7F-44E0-3497-681B-26B016AAD9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>
            <a:extLst>
              <a:ext uri="{FF2B5EF4-FFF2-40B4-BE49-F238E27FC236}">
                <a16:creationId xmlns:a16="http://schemas.microsoft.com/office/drawing/2014/main" id="{3796FC82-CD7B-DF88-1B6D-63913C9B77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5423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>
          <a:extLst>
            <a:ext uri="{FF2B5EF4-FFF2-40B4-BE49-F238E27FC236}">
              <a16:creationId xmlns:a16="http://schemas.microsoft.com/office/drawing/2014/main" id="{C028C011-F462-6E4F-41E0-89FEE1CFF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>
            <a:extLst>
              <a:ext uri="{FF2B5EF4-FFF2-40B4-BE49-F238E27FC236}">
                <a16:creationId xmlns:a16="http://schemas.microsoft.com/office/drawing/2014/main" id="{2C4DB71F-7077-C6EF-A472-E8E1CE558B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>
            <a:extLst>
              <a:ext uri="{FF2B5EF4-FFF2-40B4-BE49-F238E27FC236}">
                <a16:creationId xmlns:a16="http://schemas.microsoft.com/office/drawing/2014/main" id="{133A0C9A-ED23-88F1-30E9-F59EE81016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933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>
          <a:extLst>
            <a:ext uri="{FF2B5EF4-FFF2-40B4-BE49-F238E27FC236}">
              <a16:creationId xmlns:a16="http://schemas.microsoft.com/office/drawing/2014/main" id="{0A615348-97F4-48AB-33A1-159513B82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>
            <a:extLst>
              <a:ext uri="{FF2B5EF4-FFF2-40B4-BE49-F238E27FC236}">
                <a16:creationId xmlns:a16="http://schemas.microsoft.com/office/drawing/2014/main" id="{5F6BC47A-DA16-6265-BA8D-37D07DC828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>
            <a:extLst>
              <a:ext uri="{FF2B5EF4-FFF2-40B4-BE49-F238E27FC236}">
                <a16:creationId xmlns:a16="http://schemas.microsoft.com/office/drawing/2014/main" id="{82720B76-D077-8A0A-4E44-1C5B3E0A68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1255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>
          <a:extLst>
            <a:ext uri="{FF2B5EF4-FFF2-40B4-BE49-F238E27FC236}">
              <a16:creationId xmlns:a16="http://schemas.microsoft.com/office/drawing/2014/main" id="{DCEC6A1B-3F5B-C25B-6A3E-5A55233DB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>
            <a:extLst>
              <a:ext uri="{FF2B5EF4-FFF2-40B4-BE49-F238E27FC236}">
                <a16:creationId xmlns:a16="http://schemas.microsoft.com/office/drawing/2014/main" id="{D0360507-05E6-0284-1FB0-C5DF02407A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>
            <a:extLst>
              <a:ext uri="{FF2B5EF4-FFF2-40B4-BE49-F238E27FC236}">
                <a16:creationId xmlns:a16="http://schemas.microsoft.com/office/drawing/2014/main" id="{A950BDFF-63DE-B5C3-AA83-F19FD580E1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54947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>
          <a:extLst>
            <a:ext uri="{FF2B5EF4-FFF2-40B4-BE49-F238E27FC236}">
              <a16:creationId xmlns:a16="http://schemas.microsoft.com/office/drawing/2014/main" id="{41F7D4E6-CAA8-3755-D683-7B4E9B09B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>
            <a:extLst>
              <a:ext uri="{FF2B5EF4-FFF2-40B4-BE49-F238E27FC236}">
                <a16:creationId xmlns:a16="http://schemas.microsoft.com/office/drawing/2014/main" id="{938D30DC-5535-786A-E6E5-D31A52B0B2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>
            <a:extLst>
              <a:ext uri="{FF2B5EF4-FFF2-40B4-BE49-F238E27FC236}">
                <a16:creationId xmlns:a16="http://schemas.microsoft.com/office/drawing/2014/main" id="{BCDA6A4F-6CEF-CB0C-920B-E436AB4DF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8738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2B86031E-627B-D432-A4AD-4F4F82BD6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>
            <a:extLst>
              <a:ext uri="{FF2B5EF4-FFF2-40B4-BE49-F238E27FC236}">
                <a16:creationId xmlns:a16="http://schemas.microsoft.com/office/drawing/2014/main" id="{CD6C51AC-2989-BC36-1C07-1FB7FC529D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>
            <a:extLst>
              <a:ext uri="{FF2B5EF4-FFF2-40B4-BE49-F238E27FC236}">
                <a16:creationId xmlns:a16="http://schemas.microsoft.com/office/drawing/2014/main" id="{9DC0D413-B188-6452-59E0-C01233051F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2147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9144000" cy="53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3047705" y="5323800"/>
            <a:ext cx="30477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0" name="Google Shape;20;p3"/>
          <p:cNvSpPr/>
          <p:nvPr/>
        </p:nvSpPr>
        <p:spPr>
          <a:xfrm>
            <a:off x="6096271" y="5323800"/>
            <a:ext cx="3047700" cy="102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1" name="Google Shape;21;p3"/>
          <p:cNvSpPr/>
          <p:nvPr/>
        </p:nvSpPr>
        <p:spPr>
          <a:xfrm>
            <a:off x="2" y="5323800"/>
            <a:ext cx="3047700" cy="10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-125" y="6440375"/>
            <a:ext cx="91440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1995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1710426" y="2882400"/>
            <a:ext cx="57237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80990" algn="ctr" rtl="0">
              <a:spcBef>
                <a:spcPts val="600"/>
              </a:spcBef>
              <a:spcAft>
                <a:spcPts val="0"/>
              </a:spcAft>
              <a:buSzPts val="2400"/>
              <a:buChar char="▷"/>
              <a:defRPr i="1"/>
            </a:lvl1pPr>
            <a:lvl2pPr marL="914377" lvl="1" indent="-38099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 i="1"/>
            </a:lvl2pPr>
            <a:lvl3pPr marL="1371566" lvl="2" indent="-380990" algn="ctr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 i="1"/>
            </a:lvl3pPr>
            <a:lvl4pPr marL="1828754" lvl="3" indent="-38099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 i="1"/>
            </a:lvl4pPr>
            <a:lvl5pPr marL="2285943" lvl="4" indent="-38099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 i="1"/>
            </a:lvl5pPr>
            <a:lvl6pPr marL="2743131" lvl="5" indent="-380990" algn="ctr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 i="1"/>
            </a:lvl6pPr>
            <a:lvl7pPr marL="3200320" lvl="6" indent="-38099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 i="1"/>
            </a:lvl7pPr>
            <a:lvl8pPr marL="3657509" lvl="7" indent="-38099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 i="1"/>
            </a:lvl8pPr>
            <a:lvl9pPr marL="4114697" lvl="8" indent="-38099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 i="1"/>
            </a:lvl9pPr>
          </a:lstStyle>
          <a:p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3593400" y="1575225"/>
            <a:ext cx="1957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chemeClr val="accent6"/>
                </a:solidFill>
              </a:rPr>
              <a:t>“</a:t>
            </a:r>
            <a:endParaRPr sz="9600" b="1">
              <a:solidFill>
                <a:schemeClr val="accent6"/>
              </a:solidFill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5723283" y="2132900"/>
            <a:ext cx="17103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7" name="Google Shape;27;p4"/>
          <p:cNvSpPr/>
          <p:nvPr/>
        </p:nvSpPr>
        <p:spPr>
          <a:xfrm>
            <a:off x="7434178" y="2132900"/>
            <a:ext cx="1710300" cy="102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8" name="Google Shape;28;p4"/>
          <p:cNvSpPr/>
          <p:nvPr/>
        </p:nvSpPr>
        <p:spPr>
          <a:xfrm>
            <a:off x="1" y="2132900"/>
            <a:ext cx="1710300" cy="10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9" name="Google Shape;29;p4"/>
          <p:cNvSpPr/>
          <p:nvPr/>
        </p:nvSpPr>
        <p:spPr>
          <a:xfrm>
            <a:off x="1710426" y="2132900"/>
            <a:ext cx="17103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-125" y="6440375"/>
            <a:ext cx="91440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300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893700" y="477851"/>
            <a:ext cx="64626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893700" y="1831451"/>
            <a:ext cx="6462600" cy="473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1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Char char="▷"/>
              <a:defRPr>
                <a:solidFill>
                  <a:schemeClr val="dk1"/>
                </a:solidFill>
              </a:defRPr>
            </a:lvl1pPr>
            <a:lvl2pPr marL="914377" lvl="1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5pPr>
            <a:lvl6pPr marL="2743131" lvl="5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/>
          <p:nvPr/>
        </p:nvSpPr>
        <p:spPr>
          <a:xfrm>
            <a:off x="7356367" y="6755100"/>
            <a:ext cx="8937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5" name="Google Shape;35;p5"/>
          <p:cNvSpPr/>
          <p:nvPr/>
        </p:nvSpPr>
        <p:spPr>
          <a:xfrm>
            <a:off x="8250313" y="6755100"/>
            <a:ext cx="893700" cy="102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6" name="Google Shape;36;p5"/>
          <p:cNvSpPr/>
          <p:nvPr/>
        </p:nvSpPr>
        <p:spPr>
          <a:xfrm>
            <a:off x="1" y="6755100"/>
            <a:ext cx="893700" cy="10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5"/>
          <p:cNvSpPr/>
          <p:nvPr/>
        </p:nvSpPr>
        <p:spPr>
          <a:xfrm>
            <a:off x="893711" y="6755100"/>
            <a:ext cx="64626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8480575" y="6262577"/>
            <a:ext cx="5487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38863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/>
          <p:nvPr/>
        </p:nvSpPr>
        <p:spPr>
          <a:xfrm>
            <a:off x="7356367" y="6755100"/>
            <a:ext cx="8937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74" name="Google Shape;74;p10"/>
          <p:cNvSpPr/>
          <p:nvPr/>
        </p:nvSpPr>
        <p:spPr>
          <a:xfrm>
            <a:off x="8250313" y="6755100"/>
            <a:ext cx="893700" cy="102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75" name="Google Shape;75;p10"/>
          <p:cNvSpPr/>
          <p:nvPr/>
        </p:nvSpPr>
        <p:spPr>
          <a:xfrm>
            <a:off x="1" y="6755100"/>
            <a:ext cx="893700" cy="10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76" name="Google Shape;76;p10"/>
          <p:cNvSpPr/>
          <p:nvPr/>
        </p:nvSpPr>
        <p:spPr>
          <a:xfrm>
            <a:off x="893711" y="6755100"/>
            <a:ext cx="64626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77" name="Google Shape;77;p10"/>
          <p:cNvSpPr txBox="1">
            <a:spLocks noGrp="1"/>
          </p:cNvSpPr>
          <p:nvPr>
            <p:ph type="sldNum" idx="12"/>
          </p:nvPr>
        </p:nvSpPr>
        <p:spPr>
          <a:xfrm>
            <a:off x="8480575" y="6262577"/>
            <a:ext cx="5487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49305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 background">
  <p:cSld name="Blank color background">
    <p:bg>
      <p:bgPr>
        <a:solidFill>
          <a:schemeClr val="accent1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/>
          <p:nvPr/>
        </p:nvSpPr>
        <p:spPr>
          <a:xfrm>
            <a:off x="7356367" y="6755100"/>
            <a:ext cx="8937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0" name="Google Shape;80;p11"/>
          <p:cNvSpPr/>
          <p:nvPr/>
        </p:nvSpPr>
        <p:spPr>
          <a:xfrm>
            <a:off x="8250313" y="6755100"/>
            <a:ext cx="893700" cy="102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1" name="Google Shape;81;p11"/>
          <p:cNvSpPr/>
          <p:nvPr/>
        </p:nvSpPr>
        <p:spPr>
          <a:xfrm>
            <a:off x="1" y="6755100"/>
            <a:ext cx="893700" cy="102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2" name="Google Shape;82;p11"/>
          <p:cNvSpPr/>
          <p:nvPr/>
        </p:nvSpPr>
        <p:spPr>
          <a:xfrm>
            <a:off x="893711" y="6755100"/>
            <a:ext cx="6462600" cy="10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3" name="Google Shape;83;p11"/>
          <p:cNvSpPr txBox="1">
            <a:spLocks noGrp="1"/>
          </p:cNvSpPr>
          <p:nvPr>
            <p:ph type="sldNum" idx="12"/>
          </p:nvPr>
        </p:nvSpPr>
        <p:spPr>
          <a:xfrm>
            <a:off x="8480575" y="6262577"/>
            <a:ext cx="5487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28019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93700" y="477851"/>
            <a:ext cx="64626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93700" y="1831451"/>
            <a:ext cx="6462600" cy="47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Lato"/>
              <a:buChar char="▷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75" y="6262577"/>
            <a:ext cx="548700" cy="4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4295301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2491875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endParaRPr sz="7200" dirty="0">
              <a:solidFill>
                <a:schemeClr val="accent2"/>
              </a:solidFill>
            </a:endParaRPr>
          </a:p>
          <a:p>
            <a:r>
              <a:rPr lang="en" dirty="0"/>
              <a:t>Our Hope in a </a:t>
            </a:r>
            <a:br>
              <a:rPr lang="en" dirty="0"/>
            </a:br>
            <a:r>
              <a:rPr lang="en" dirty="0"/>
              <a:t>Broken World</a:t>
            </a:r>
            <a:endParaRPr dirty="0"/>
          </a:p>
        </p:txBody>
      </p:sp>
      <p:sp>
        <p:nvSpPr>
          <p:cNvPr id="112" name="Google Shape;112;p15"/>
          <p:cNvSpPr txBox="1">
            <a:spLocks noGrp="1"/>
          </p:cNvSpPr>
          <p:nvPr>
            <p:ph type="subTitle" idx="1"/>
          </p:nvPr>
        </p:nvSpPr>
        <p:spPr>
          <a:xfrm>
            <a:off x="685800" y="369730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568753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kern="0" dirty="0">
              <a:solidFill>
                <a:srgbClr val="97ABB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>
            <a:spLocks noGrp="1"/>
          </p:cNvSpPr>
          <p:nvPr>
            <p:ph type="title"/>
          </p:nvPr>
        </p:nvSpPr>
        <p:spPr>
          <a:xfrm>
            <a:off x="145969" y="132917"/>
            <a:ext cx="8975773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" sz="3600" b="1" dirty="0">
                <a:solidFill>
                  <a:schemeClr val="accent1"/>
                </a:solidFill>
              </a:rPr>
              <a:t>1. Enmity has </a:t>
            </a:r>
            <a:r>
              <a:rPr lang="en" sz="3600" b="1" dirty="0" err="1">
                <a:solidFill>
                  <a:schemeClr val="accent1"/>
                </a:solidFill>
              </a:rPr>
              <a:t>alwa</a:t>
            </a:r>
            <a:r>
              <a:rPr lang="en-US" sz="3600" b="1" dirty="0" err="1">
                <a:solidFill>
                  <a:schemeClr val="accent1"/>
                </a:solidFill>
              </a:rPr>
              <a:t>ys</a:t>
            </a:r>
            <a:r>
              <a:rPr lang="en" sz="3600" b="1" dirty="0">
                <a:solidFill>
                  <a:schemeClr val="accent1"/>
                </a:solidFill>
              </a:rPr>
              <a:t> existed - Gen 3:15.</a:t>
            </a:r>
            <a:endParaRPr sz="3600" b="1" dirty="0">
              <a:solidFill>
                <a:schemeClr val="accent1"/>
              </a:solidFill>
            </a:endParaRPr>
          </a:p>
        </p:txBody>
      </p:sp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0" y="990317"/>
            <a:ext cx="9121743" cy="55578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298" indent="0">
              <a:buClr>
                <a:schemeClr val="accent4"/>
              </a:buClr>
              <a:buNone/>
            </a:pPr>
            <a:r>
              <a:rPr lang="en-US" sz="3200" b="1" dirty="0"/>
              <a:t> </a:t>
            </a:r>
            <a:endParaRPr sz="3200" b="1" dirty="0"/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555418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97ABBC"/>
                </a:solidFill>
              </a:rPr>
              <a:pPr defTabSz="1219170">
                <a:buClr>
                  <a:srgbClr val="000000"/>
                </a:buClr>
              </a:pPr>
              <a:t>2</a:t>
            </a:fld>
            <a:endParaRPr kern="0">
              <a:solidFill>
                <a:srgbClr val="97ABBC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>
          <a:extLst>
            <a:ext uri="{FF2B5EF4-FFF2-40B4-BE49-F238E27FC236}">
              <a16:creationId xmlns:a16="http://schemas.microsoft.com/office/drawing/2014/main" id="{F012BDCC-DD88-DB92-3134-07FE6571F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>
            <a:extLst>
              <a:ext uri="{FF2B5EF4-FFF2-40B4-BE49-F238E27FC236}">
                <a16:creationId xmlns:a16="http://schemas.microsoft.com/office/drawing/2014/main" id="{4FFE9D3A-2BCF-E3A5-CCF6-D7991973AA7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5969" y="132917"/>
            <a:ext cx="8975773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" sz="3600" b="1" dirty="0">
                <a:solidFill>
                  <a:schemeClr val="accent1"/>
                </a:solidFill>
              </a:rPr>
              <a:t>1. Enmity has </a:t>
            </a:r>
            <a:r>
              <a:rPr lang="en" sz="3600" b="1" dirty="0" err="1">
                <a:solidFill>
                  <a:schemeClr val="accent1"/>
                </a:solidFill>
              </a:rPr>
              <a:t>alwa</a:t>
            </a:r>
            <a:r>
              <a:rPr lang="en-US" sz="3600" b="1" dirty="0" err="1">
                <a:solidFill>
                  <a:schemeClr val="accent1"/>
                </a:solidFill>
              </a:rPr>
              <a:t>ys</a:t>
            </a:r>
            <a:r>
              <a:rPr lang="en" sz="3600" b="1" dirty="0">
                <a:solidFill>
                  <a:schemeClr val="accent1"/>
                </a:solidFill>
              </a:rPr>
              <a:t> existed - Gen 3:15.</a:t>
            </a:r>
            <a:endParaRPr sz="3600" b="1" dirty="0">
              <a:solidFill>
                <a:schemeClr val="accent1"/>
              </a:solidFill>
            </a:endParaRPr>
          </a:p>
        </p:txBody>
      </p:sp>
      <p:sp>
        <p:nvSpPr>
          <p:cNvPr id="125" name="Google Shape;125;p17">
            <a:extLst>
              <a:ext uri="{FF2B5EF4-FFF2-40B4-BE49-F238E27FC236}">
                <a16:creationId xmlns:a16="http://schemas.microsoft.com/office/drawing/2014/main" id="{90411465-2555-1788-4849-DDD5012EE5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990317"/>
            <a:ext cx="9121743" cy="55578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4"/>
              </a:buClr>
            </a:pPr>
            <a:r>
              <a:rPr lang="en-US" sz="3200" b="1" dirty="0"/>
              <a:t>Cain &amp; Abel – Gen 4</a:t>
            </a:r>
          </a:p>
          <a:p>
            <a:pPr>
              <a:buClr>
                <a:schemeClr val="accent4"/>
              </a:buClr>
            </a:pPr>
            <a:r>
              <a:rPr lang="en-US" sz="3200" b="1" dirty="0">
                <a:solidFill>
                  <a:schemeClr val="tx1"/>
                </a:solidFill>
              </a:rPr>
              <a:t>Noah - 2 Pet 3 "scoffers"</a:t>
            </a:r>
          </a:p>
          <a:p>
            <a:pPr marL="114298" indent="0">
              <a:buClr>
                <a:schemeClr val="accent4"/>
              </a:buClr>
              <a:buNone/>
            </a:pPr>
            <a:r>
              <a:rPr lang="en-US" sz="3200" b="1" dirty="0"/>
              <a:t> </a:t>
            </a:r>
            <a:endParaRPr sz="3200" b="1" dirty="0"/>
          </a:p>
        </p:txBody>
      </p:sp>
      <p:sp>
        <p:nvSpPr>
          <p:cNvPr id="126" name="Google Shape;126;p17">
            <a:extLst>
              <a:ext uri="{FF2B5EF4-FFF2-40B4-BE49-F238E27FC236}">
                <a16:creationId xmlns:a16="http://schemas.microsoft.com/office/drawing/2014/main" id="{011AC83B-E802-A65E-BB46-7AAA1CA4F74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80575" y="555418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97ABBC"/>
                </a:solidFill>
              </a:rPr>
              <a:pPr defTabSz="1219170">
                <a:buClr>
                  <a:srgbClr val="000000"/>
                </a:buClr>
              </a:pPr>
              <a:t>3</a:t>
            </a:fld>
            <a:endParaRPr kern="0">
              <a:solidFill>
                <a:srgbClr val="97AB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352064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>
          <a:extLst>
            <a:ext uri="{FF2B5EF4-FFF2-40B4-BE49-F238E27FC236}">
              <a16:creationId xmlns:a16="http://schemas.microsoft.com/office/drawing/2014/main" id="{6A05785D-4447-518E-8EBE-BD3D6FDD9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>
            <a:extLst>
              <a:ext uri="{FF2B5EF4-FFF2-40B4-BE49-F238E27FC236}">
                <a16:creationId xmlns:a16="http://schemas.microsoft.com/office/drawing/2014/main" id="{5E617736-DA14-1924-2A37-B5135FAA24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257" y="152637"/>
            <a:ext cx="9007018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-US" sz="3600" b="1" dirty="0">
                <a:solidFill>
                  <a:schemeClr val="bg2"/>
                </a:solidFill>
              </a:rPr>
              <a:t>2. Boldness in the Battle</a:t>
            </a:r>
            <a:r>
              <a:rPr lang="en-US" sz="3600" dirty="0">
                <a:solidFill>
                  <a:schemeClr val="bg2"/>
                </a:solidFill>
              </a:rPr>
              <a:t> </a:t>
            </a:r>
            <a:endParaRPr sz="3600" b="1" dirty="0">
              <a:solidFill>
                <a:schemeClr val="bg2"/>
              </a:solidFill>
            </a:endParaRPr>
          </a:p>
        </p:txBody>
      </p:sp>
      <p:sp>
        <p:nvSpPr>
          <p:cNvPr id="125" name="Google Shape;125;p17">
            <a:extLst>
              <a:ext uri="{FF2B5EF4-FFF2-40B4-BE49-F238E27FC236}">
                <a16:creationId xmlns:a16="http://schemas.microsoft.com/office/drawing/2014/main" id="{BD68C88E-4CD8-7F94-5BDF-613469C9DA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834887"/>
            <a:ext cx="9121743" cy="58704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298" indent="0">
              <a:buClr>
                <a:schemeClr val="accent4"/>
              </a:buClr>
              <a:buNone/>
            </a:pPr>
            <a:endParaRPr sz="3200" b="1" dirty="0"/>
          </a:p>
        </p:txBody>
      </p:sp>
      <p:sp>
        <p:nvSpPr>
          <p:cNvPr id="126" name="Google Shape;126;p17">
            <a:extLst>
              <a:ext uri="{FF2B5EF4-FFF2-40B4-BE49-F238E27FC236}">
                <a16:creationId xmlns:a16="http://schemas.microsoft.com/office/drawing/2014/main" id="{038677B7-404F-6D2A-5708-982046002AF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80575" y="555418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97ABBC"/>
                </a:solidFill>
              </a:rPr>
              <a:pPr defTabSz="1219170">
                <a:buClr>
                  <a:srgbClr val="000000"/>
                </a:buClr>
              </a:pPr>
              <a:t>4</a:t>
            </a:fld>
            <a:endParaRPr kern="0">
              <a:solidFill>
                <a:srgbClr val="97AB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025650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>
          <a:extLst>
            <a:ext uri="{FF2B5EF4-FFF2-40B4-BE49-F238E27FC236}">
              <a16:creationId xmlns:a16="http://schemas.microsoft.com/office/drawing/2014/main" id="{1C714009-AFE1-82E5-F396-C8D65D9E9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>
            <a:extLst>
              <a:ext uri="{FF2B5EF4-FFF2-40B4-BE49-F238E27FC236}">
                <a16:creationId xmlns:a16="http://schemas.microsoft.com/office/drawing/2014/main" id="{76A81190-BA8A-23F8-C590-4524E29D98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257" y="152637"/>
            <a:ext cx="9007018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-US" sz="3600" b="1" dirty="0">
                <a:solidFill>
                  <a:schemeClr val="bg2"/>
                </a:solidFill>
              </a:rPr>
              <a:t>2. Boldness in the Battle</a:t>
            </a:r>
            <a:r>
              <a:rPr lang="en-US" sz="3600" dirty="0">
                <a:solidFill>
                  <a:schemeClr val="bg2"/>
                </a:solidFill>
              </a:rPr>
              <a:t> </a:t>
            </a:r>
            <a:endParaRPr sz="3600" b="1" dirty="0">
              <a:solidFill>
                <a:schemeClr val="bg2"/>
              </a:solidFill>
            </a:endParaRPr>
          </a:p>
        </p:txBody>
      </p:sp>
      <p:sp>
        <p:nvSpPr>
          <p:cNvPr id="125" name="Google Shape;125;p17">
            <a:extLst>
              <a:ext uri="{FF2B5EF4-FFF2-40B4-BE49-F238E27FC236}">
                <a16:creationId xmlns:a16="http://schemas.microsoft.com/office/drawing/2014/main" id="{ADF155D0-E03B-F4C3-4C8C-83C84353F8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834887"/>
            <a:ext cx="9121743" cy="58704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4"/>
              </a:buClr>
            </a:pPr>
            <a:r>
              <a:rPr lang="en-US" sz="3200" b="1" dirty="0"/>
              <a:t>1. Isaiah 6:8-10</a:t>
            </a:r>
          </a:p>
          <a:p>
            <a:pPr>
              <a:buClr>
                <a:schemeClr val="accent4"/>
              </a:buClr>
            </a:pPr>
            <a:r>
              <a:rPr lang="en-US" sz="3200" b="1" dirty="0"/>
              <a:t>2. Daniel 3:16-18 - 3 Hebrews Children</a:t>
            </a:r>
          </a:p>
          <a:p>
            <a:pPr>
              <a:buClr>
                <a:schemeClr val="accent4"/>
              </a:buClr>
            </a:pPr>
            <a:r>
              <a:rPr lang="en-US" sz="3200" b="1" dirty="0"/>
              <a:t>3. Esther 4:13-18 - If I perish, I perish</a:t>
            </a:r>
          </a:p>
          <a:p>
            <a:pPr>
              <a:buClr>
                <a:schemeClr val="accent4"/>
              </a:buClr>
            </a:pPr>
            <a:r>
              <a:rPr lang="en-US" sz="3200" b="1" dirty="0"/>
              <a:t>4. John 1:9-12 - Jesus</a:t>
            </a:r>
          </a:p>
          <a:p>
            <a:pPr>
              <a:buClr>
                <a:schemeClr val="accent4"/>
              </a:buClr>
            </a:pPr>
            <a:r>
              <a:rPr lang="en-US" sz="3200" b="1" dirty="0"/>
              <a:t>5. John 15:20 </a:t>
            </a:r>
          </a:p>
          <a:p>
            <a:pPr>
              <a:buClr>
                <a:schemeClr val="accent4"/>
              </a:buClr>
            </a:pPr>
            <a:r>
              <a:rPr lang="en-US" sz="3200" b="1" dirty="0"/>
              <a:t>6. Acts 4:17-20; 5:25-32 - Disciples</a:t>
            </a:r>
          </a:p>
          <a:p>
            <a:pPr>
              <a:buClr>
                <a:schemeClr val="accent4"/>
              </a:buClr>
            </a:pPr>
            <a:r>
              <a:rPr lang="en-US" sz="3200" b="1" dirty="0"/>
              <a:t>7. Acts 7:54-60 - Stephen</a:t>
            </a:r>
          </a:p>
          <a:p>
            <a:pPr>
              <a:buClr>
                <a:schemeClr val="accent4"/>
              </a:buClr>
            </a:pPr>
            <a:r>
              <a:rPr lang="en-US" sz="3200" b="1" dirty="0"/>
              <a:t>8. Acts 8:1-8 - Philip</a:t>
            </a:r>
          </a:p>
          <a:p>
            <a:pPr>
              <a:buClr>
                <a:schemeClr val="accent4"/>
              </a:buClr>
            </a:pPr>
            <a:r>
              <a:rPr lang="en-US" sz="3200" b="1" dirty="0"/>
              <a:t>9. 2 Tim 2:8-13 </a:t>
            </a:r>
          </a:p>
          <a:p>
            <a:pPr>
              <a:buClr>
                <a:schemeClr val="accent4"/>
              </a:buClr>
            </a:pPr>
            <a:r>
              <a:rPr lang="en-US" sz="3200" b="1" dirty="0"/>
              <a:t>10. 1 Pet 4:12-13; 5:10-11 </a:t>
            </a:r>
            <a:endParaRPr sz="3200" b="1" dirty="0"/>
          </a:p>
        </p:txBody>
      </p:sp>
      <p:sp>
        <p:nvSpPr>
          <p:cNvPr id="126" name="Google Shape;126;p17">
            <a:extLst>
              <a:ext uri="{FF2B5EF4-FFF2-40B4-BE49-F238E27FC236}">
                <a16:creationId xmlns:a16="http://schemas.microsoft.com/office/drawing/2014/main" id="{1F4DBF72-8552-5006-095B-22970597B5D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80575" y="555418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97ABBC"/>
                </a:solidFill>
              </a:rPr>
              <a:pPr defTabSz="1219170">
                <a:buClr>
                  <a:srgbClr val="000000"/>
                </a:buClr>
              </a:pPr>
              <a:t>5</a:t>
            </a:fld>
            <a:endParaRPr kern="0">
              <a:solidFill>
                <a:srgbClr val="97AB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8218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>
          <a:extLst>
            <a:ext uri="{FF2B5EF4-FFF2-40B4-BE49-F238E27FC236}">
              <a16:creationId xmlns:a16="http://schemas.microsoft.com/office/drawing/2014/main" id="{158FA643-3AC3-0300-E045-6B989E0F9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>
            <a:extLst>
              <a:ext uri="{FF2B5EF4-FFF2-40B4-BE49-F238E27FC236}">
                <a16:creationId xmlns:a16="http://schemas.microsoft.com/office/drawing/2014/main" id="{E1F948F6-EBC6-9742-E172-7271BBA1E1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257" y="152637"/>
            <a:ext cx="9007018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3. Victory belongs to Christ and the Church. </a:t>
            </a:r>
            <a:endParaRPr b="1" dirty="0">
              <a:solidFill>
                <a:schemeClr val="bg2"/>
              </a:solidFill>
            </a:endParaRPr>
          </a:p>
        </p:txBody>
      </p:sp>
      <p:sp>
        <p:nvSpPr>
          <p:cNvPr id="125" name="Google Shape;125;p17">
            <a:extLst>
              <a:ext uri="{FF2B5EF4-FFF2-40B4-BE49-F238E27FC236}">
                <a16:creationId xmlns:a16="http://schemas.microsoft.com/office/drawing/2014/main" id="{2D2CFAD0-5B58-6405-3990-89D3CCAA57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990317"/>
            <a:ext cx="9121743" cy="58704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298" indent="0">
              <a:buClr>
                <a:schemeClr val="accent4"/>
              </a:buClr>
              <a:buNone/>
            </a:pPr>
            <a:endParaRPr sz="3200" b="1" dirty="0"/>
          </a:p>
        </p:txBody>
      </p:sp>
      <p:sp>
        <p:nvSpPr>
          <p:cNvPr id="126" name="Google Shape;126;p17">
            <a:extLst>
              <a:ext uri="{FF2B5EF4-FFF2-40B4-BE49-F238E27FC236}">
                <a16:creationId xmlns:a16="http://schemas.microsoft.com/office/drawing/2014/main" id="{DD878897-5FA1-E2BF-23D7-5C2155C6361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80575" y="555418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97ABBC"/>
                </a:solidFill>
              </a:rPr>
              <a:pPr defTabSz="1219170">
                <a:buClr>
                  <a:srgbClr val="000000"/>
                </a:buClr>
              </a:pPr>
              <a:t>6</a:t>
            </a:fld>
            <a:endParaRPr kern="0">
              <a:solidFill>
                <a:srgbClr val="97AB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81110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>
          <a:extLst>
            <a:ext uri="{FF2B5EF4-FFF2-40B4-BE49-F238E27FC236}">
              <a16:creationId xmlns:a16="http://schemas.microsoft.com/office/drawing/2014/main" id="{5214EC90-963F-F4C7-1C4F-A2D94B12D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>
            <a:extLst>
              <a:ext uri="{FF2B5EF4-FFF2-40B4-BE49-F238E27FC236}">
                <a16:creationId xmlns:a16="http://schemas.microsoft.com/office/drawing/2014/main" id="{5E37E685-408E-9475-5964-EECCA392D4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257" y="152637"/>
            <a:ext cx="9007018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3. Victory belongs to Christ and the Church. </a:t>
            </a:r>
            <a:endParaRPr b="1" dirty="0">
              <a:solidFill>
                <a:schemeClr val="bg2"/>
              </a:solidFill>
            </a:endParaRPr>
          </a:p>
        </p:txBody>
      </p:sp>
      <p:sp>
        <p:nvSpPr>
          <p:cNvPr id="125" name="Google Shape;125;p17">
            <a:extLst>
              <a:ext uri="{FF2B5EF4-FFF2-40B4-BE49-F238E27FC236}">
                <a16:creationId xmlns:a16="http://schemas.microsoft.com/office/drawing/2014/main" id="{174CEF10-F2D8-FF1F-282E-800AB179FF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990317"/>
            <a:ext cx="9121743" cy="58704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189" marR="0" lvl="0" indent="-342891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715"/>
              </a:buClr>
              <a:buSzPts val="1800"/>
              <a:buFont typeface="Lato"/>
              <a:buChar char="▷"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677480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1. </a:t>
            </a:r>
            <a:r>
              <a:rPr lang="en-US" sz="3200" b="1" dirty="0">
                <a:solidFill>
                  <a:srgbClr val="677480"/>
                </a:solidFill>
              </a:rPr>
              <a:t>John 16:33</a:t>
            </a:r>
          </a:p>
          <a:p>
            <a:pPr marL="457189" marR="0" lvl="0" indent="-342891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715"/>
              </a:buClr>
              <a:buSzPts val="1800"/>
              <a:buFont typeface="Lato"/>
              <a:buChar char="▷"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677480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2. 1 John 4:4</a:t>
            </a:r>
          </a:p>
          <a:p>
            <a:pPr marL="457189" marR="0" lvl="0" indent="-342891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715"/>
              </a:buClr>
              <a:buSzPts val="1800"/>
              <a:buFont typeface="Lato"/>
              <a:buChar char="▷"/>
              <a:tabLst/>
              <a:defRPr/>
            </a:pPr>
            <a:r>
              <a:rPr lang="en-US" sz="3200" b="1" dirty="0">
                <a:solidFill>
                  <a:srgbClr val="677480"/>
                </a:solidFill>
              </a:rPr>
              <a:t>3. Rom 16:20</a:t>
            </a:r>
          </a:p>
          <a:p>
            <a:pPr marL="457189" marR="0" lvl="0" indent="-342891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715"/>
              </a:buClr>
              <a:buSzPts val="1800"/>
              <a:buFont typeface="Lato"/>
              <a:buChar char="▷"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677480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4. 1 Cor 15:57-58</a:t>
            </a:r>
          </a:p>
          <a:p>
            <a:pPr marL="457189" marR="0" lvl="0" indent="-342891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715"/>
              </a:buClr>
              <a:buSzPts val="1800"/>
              <a:buFont typeface="Lato"/>
              <a:buChar char="▷"/>
              <a:tabLst/>
              <a:defRPr/>
            </a:pPr>
            <a:r>
              <a:rPr lang="en-US" sz="3200" b="1" dirty="0">
                <a:solidFill>
                  <a:srgbClr val="677480"/>
                </a:solidFill>
              </a:rPr>
              <a:t>5. Rev 21:1-7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677480"/>
              </a:solidFill>
              <a:effectLst/>
              <a:uLnTx/>
              <a:uFillTx/>
              <a:latin typeface="Lato"/>
              <a:ea typeface="Lato"/>
              <a:cs typeface="Lato"/>
              <a:sym typeface="Lato"/>
            </a:endParaRPr>
          </a:p>
          <a:p>
            <a:pPr marL="114298" indent="0">
              <a:buClr>
                <a:schemeClr val="accent4"/>
              </a:buClr>
              <a:buNone/>
            </a:pPr>
            <a:endParaRPr sz="3200" b="1" dirty="0"/>
          </a:p>
        </p:txBody>
      </p:sp>
      <p:sp>
        <p:nvSpPr>
          <p:cNvPr id="126" name="Google Shape;126;p17">
            <a:extLst>
              <a:ext uri="{FF2B5EF4-FFF2-40B4-BE49-F238E27FC236}">
                <a16:creationId xmlns:a16="http://schemas.microsoft.com/office/drawing/2014/main" id="{9A5011F0-FEFB-9F83-B66D-AFE46EDF9CD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80575" y="555418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97ABBC"/>
                </a:solidFill>
              </a:rPr>
              <a:pPr defTabSz="1219170">
                <a:buClr>
                  <a:srgbClr val="000000"/>
                </a:buClr>
              </a:pPr>
              <a:t>7</a:t>
            </a:fld>
            <a:endParaRPr kern="0">
              <a:solidFill>
                <a:srgbClr val="97AB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872056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>
          <a:extLst>
            <a:ext uri="{FF2B5EF4-FFF2-40B4-BE49-F238E27FC236}">
              <a16:creationId xmlns:a16="http://schemas.microsoft.com/office/drawing/2014/main" id="{194113A8-E3A8-513D-4048-2CE8260CF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>
            <a:extLst>
              <a:ext uri="{FF2B5EF4-FFF2-40B4-BE49-F238E27FC236}">
                <a16:creationId xmlns:a16="http://schemas.microsoft.com/office/drawing/2014/main" id="{8E335ABE-BACC-F892-6CB3-490112607C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257" y="152637"/>
            <a:ext cx="9007018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-US" sz="3600" b="1" dirty="0">
                <a:solidFill>
                  <a:schemeClr val="bg2"/>
                </a:solidFill>
              </a:rPr>
              <a:t>Our Hope in a Broken World</a:t>
            </a:r>
            <a:endParaRPr sz="3600" b="1" dirty="0">
              <a:solidFill>
                <a:schemeClr val="bg2"/>
              </a:solidFill>
            </a:endParaRPr>
          </a:p>
        </p:txBody>
      </p:sp>
      <p:sp>
        <p:nvSpPr>
          <p:cNvPr id="125" name="Google Shape;125;p17">
            <a:extLst>
              <a:ext uri="{FF2B5EF4-FFF2-40B4-BE49-F238E27FC236}">
                <a16:creationId xmlns:a16="http://schemas.microsoft.com/office/drawing/2014/main" id="{3B55D502-C361-429F-FD9B-90DD1B657B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990317"/>
            <a:ext cx="9121743" cy="58704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189" marR="0" lvl="0" indent="-342891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FF9715"/>
              </a:buClr>
              <a:buSzPts val="1800"/>
              <a:buFont typeface="Lato"/>
              <a:buChar char="▷"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677480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1. </a:t>
            </a:r>
            <a:r>
              <a:rPr lang="en-US" sz="3200" b="1" dirty="0">
                <a:solidFill>
                  <a:srgbClr val="677480"/>
                </a:solidFill>
              </a:rPr>
              <a:t>Enmity has always existed.</a:t>
            </a:r>
          </a:p>
          <a:p>
            <a:pPr marL="457189" marR="0" lvl="0" indent="-342891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FF9715"/>
              </a:buClr>
              <a:buSzPts val="1800"/>
              <a:buFont typeface="Lato"/>
              <a:buChar char="▷"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677480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2. Have Boldness in Battle.</a:t>
            </a:r>
          </a:p>
          <a:p>
            <a:pPr marL="457189" marR="0" lvl="0" indent="-342891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FF9715"/>
              </a:buClr>
              <a:buSzPts val="1800"/>
              <a:buFont typeface="Lato"/>
              <a:buChar char="▷"/>
              <a:tabLst/>
              <a:defRPr/>
            </a:pPr>
            <a:r>
              <a:rPr lang="en-US" sz="3200" b="1" dirty="0">
                <a:solidFill>
                  <a:srgbClr val="677480"/>
                </a:solidFill>
              </a:rPr>
              <a:t>3. Victory belongs to Christ &amp; the Church.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677480"/>
              </a:solidFill>
              <a:effectLst/>
              <a:uLnTx/>
              <a:uFillTx/>
              <a:latin typeface="Lato"/>
              <a:ea typeface="Lato"/>
              <a:cs typeface="Lato"/>
              <a:sym typeface="Lato"/>
            </a:endParaRPr>
          </a:p>
          <a:p>
            <a:pPr marL="114298" indent="0">
              <a:buClr>
                <a:schemeClr val="accent4"/>
              </a:buClr>
              <a:buNone/>
            </a:pPr>
            <a:endParaRPr sz="3200" b="1" dirty="0"/>
          </a:p>
        </p:txBody>
      </p:sp>
      <p:sp>
        <p:nvSpPr>
          <p:cNvPr id="126" name="Google Shape;126;p17">
            <a:extLst>
              <a:ext uri="{FF2B5EF4-FFF2-40B4-BE49-F238E27FC236}">
                <a16:creationId xmlns:a16="http://schemas.microsoft.com/office/drawing/2014/main" id="{4A422E59-AEA8-29FF-179A-F495B0C203D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80575" y="555418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97ABBC"/>
                </a:solidFill>
              </a:rPr>
              <a:pPr defTabSz="1219170">
                <a:buClr>
                  <a:srgbClr val="000000"/>
                </a:buClr>
              </a:pPr>
              <a:t>8</a:t>
            </a:fld>
            <a:endParaRPr kern="0">
              <a:solidFill>
                <a:srgbClr val="97AB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219206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DB3BC91A-091B-47A9-D7C5-3085D5DB8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36E4A26B-1199-2EE9-66B7-236F001182B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491875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endParaRPr sz="7200" dirty="0">
              <a:solidFill>
                <a:schemeClr val="accent2"/>
              </a:solidFill>
            </a:endParaRPr>
          </a:p>
          <a:p>
            <a:r>
              <a:rPr lang="en" dirty="0"/>
              <a:t>Our Hope in a </a:t>
            </a:r>
            <a:br>
              <a:rPr lang="en" dirty="0"/>
            </a:br>
            <a:r>
              <a:rPr lang="en" dirty="0"/>
              <a:t>Broken World</a:t>
            </a:r>
            <a:endParaRPr dirty="0"/>
          </a:p>
        </p:txBody>
      </p:sp>
      <p:sp>
        <p:nvSpPr>
          <p:cNvPr id="112" name="Google Shape;112;p15">
            <a:extLst>
              <a:ext uri="{FF2B5EF4-FFF2-40B4-BE49-F238E27FC236}">
                <a16:creationId xmlns:a16="http://schemas.microsoft.com/office/drawing/2014/main" id="{EF88AAD7-7001-0438-737F-4E4D989891B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85800" y="369730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13" name="Google Shape;113;p15">
            <a:extLst>
              <a:ext uri="{FF2B5EF4-FFF2-40B4-BE49-F238E27FC236}">
                <a16:creationId xmlns:a16="http://schemas.microsoft.com/office/drawing/2014/main" id="{BE080939-9EA5-9B2A-7A04-33CC83E2133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-125" y="568753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97ABBC"/>
                </a:solidFill>
              </a:rPr>
              <a:pPr defTabSz="1219170">
                <a:buClr>
                  <a:srgbClr val="000000"/>
                </a:buClr>
              </a:pPr>
              <a:t>9</a:t>
            </a:fld>
            <a:endParaRPr kern="0">
              <a:solidFill>
                <a:srgbClr val="97AB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0392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ntonio template">
  <a:themeElements>
    <a:clrScheme name="Custom 347">
      <a:dk1>
        <a:srgbClr val="677480"/>
      </a:dk1>
      <a:lt1>
        <a:srgbClr val="FFFFFF"/>
      </a:lt1>
      <a:dk2>
        <a:srgbClr val="2185C5"/>
      </a:dk2>
      <a:lt2>
        <a:srgbClr val="DEE2E6"/>
      </a:lt2>
      <a:accent1>
        <a:srgbClr val="2185C5"/>
      </a:accent1>
      <a:accent2>
        <a:srgbClr val="7ECEFD"/>
      </a:accent2>
      <a:accent3>
        <a:srgbClr val="F20253"/>
      </a:accent3>
      <a:accent4>
        <a:srgbClr val="FF9715"/>
      </a:accent4>
      <a:accent5>
        <a:srgbClr val="1C3AA9"/>
      </a:accent5>
      <a:accent6>
        <a:srgbClr val="97ABBC"/>
      </a:accent6>
      <a:hlink>
        <a:srgbClr val="2185C5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1306</TotalTime>
  <Words>209</Words>
  <Application>Microsoft Office PowerPoint</Application>
  <PresentationFormat>On-screen Show (4:3)</PresentationFormat>
  <Paragraphs>41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Lato</vt:lpstr>
      <vt:lpstr>Raleway</vt:lpstr>
      <vt:lpstr>Antonio template</vt:lpstr>
      <vt:lpstr> Our Hope in a  Broken World</vt:lpstr>
      <vt:lpstr>1. Enmity has always existed - Gen 3:15.</vt:lpstr>
      <vt:lpstr>1. Enmity has always existed - Gen 3:15.</vt:lpstr>
      <vt:lpstr>2. Boldness in the Battle </vt:lpstr>
      <vt:lpstr>2. Boldness in the Battle </vt:lpstr>
      <vt:lpstr>3. Victory belongs to Christ and the Church. </vt:lpstr>
      <vt:lpstr>3. Victory belongs to Christ and the Church. </vt:lpstr>
      <vt:lpstr>Our Hope in a Broken World</vt:lpstr>
      <vt:lpstr> Our Hope in a  Broken World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Vanaman</dc:creator>
  <cp:lastModifiedBy>MRMS Admin</cp:lastModifiedBy>
  <cp:revision>22</cp:revision>
  <dcterms:created xsi:type="dcterms:W3CDTF">2021-05-08T17:04:00Z</dcterms:created>
  <dcterms:modified xsi:type="dcterms:W3CDTF">2026-02-05T16:58:11Z</dcterms:modified>
</cp:coreProperties>
</file>