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5"/>
  </p:notesMasterIdLst>
  <p:sldIdLst>
    <p:sldId id="2617" r:id="rId2"/>
    <p:sldId id="2618" r:id="rId3"/>
    <p:sldId id="2619" r:id="rId4"/>
    <p:sldId id="2620" r:id="rId5"/>
    <p:sldId id="2621" r:id="rId6"/>
    <p:sldId id="2622" r:id="rId7"/>
    <p:sldId id="2623" r:id="rId8"/>
    <p:sldId id="2624" r:id="rId9"/>
    <p:sldId id="2625" r:id="rId10"/>
    <p:sldId id="2626" r:id="rId11"/>
    <p:sldId id="2627" r:id="rId12"/>
    <p:sldId id="2628" r:id="rId13"/>
    <p:sldId id="2629" r:id="rId14"/>
    <p:sldId id="2630" r:id="rId15"/>
    <p:sldId id="2631" r:id="rId16"/>
    <p:sldId id="2632" r:id="rId17"/>
    <p:sldId id="2633" r:id="rId18"/>
    <p:sldId id="2634" r:id="rId19"/>
    <p:sldId id="2635" r:id="rId20"/>
    <p:sldId id="2636" r:id="rId21"/>
    <p:sldId id="2637" r:id="rId22"/>
    <p:sldId id="2638" r:id="rId23"/>
    <p:sldId id="2639" r:id="rId24"/>
    <p:sldId id="2640" r:id="rId25"/>
    <p:sldId id="2642" r:id="rId26"/>
    <p:sldId id="2641" r:id="rId27"/>
    <p:sldId id="2643" r:id="rId28"/>
    <p:sldId id="2644" r:id="rId29"/>
    <p:sldId id="2645" r:id="rId30"/>
    <p:sldId id="2646" r:id="rId31"/>
    <p:sldId id="2647" r:id="rId32"/>
    <p:sldId id="2648" r:id="rId33"/>
    <p:sldId id="2649" r:id="rId34"/>
    <p:sldId id="2650" r:id="rId35"/>
    <p:sldId id="2651" r:id="rId36"/>
    <p:sldId id="2652" r:id="rId37"/>
    <p:sldId id="2653" r:id="rId38"/>
    <p:sldId id="2654" r:id="rId39"/>
    <p:sldId id="2655" r:id="rId40"/>
    <p:sldId id="2656" r:id="rId41"/>
    <p:sldId id="2657" r:id="rId42"/>
    <p:sldId id="2658" r:id="rId43"/>
    <p:sldId id="2659" r:id="rId44"/>
    <p:sldId id="2660" r:id="rId45"/>
    <p:sldId id="2661" r:id="rId46"/>
    <p:sldId id="2662" r:id="rId47"/>
    <p:sldId id="2663" r:id="rId48"/>
    <p:sldId id="2664" r:id="rId49"/>
    <p:sldId id="2665" r:id="rId50"/>
    <p:sldId id="2666" r:id="rId51"/>
    <p:sldId id="2667" r:id="rId52"/>
    <p:sldId id="2668" r:id="rId53"/>
    <p:sldId id="7442" r:id="rId5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761"/>
    <p:restoredTop sz="94643"/>
  </p:normalViewPr>
  <p:slideViewPr>
    <p:cSldViewPr snapToGrid="0">
      <p:cViewPr varScale="1">
        <p:scale>
          <a:sx n="83" d="100"/>
          <a:sy n="83" d="100"/>
        </p:scale>
        <p:origin x="216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1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DD8EE-FC18-C142-A2ED-B6D2077659B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C59BF-853C-274F-AA73-FAB150942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4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56DE2-6AEC-A0DD-DE42-A9010E6F0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19DB9B4-A5C8-16F5-324C-7B467CA0AF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1F3C197-F385-6999-BAD1-A3E00611EA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B6CB2F-06D2-1E15-B963-4F79D992C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0563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0DDD0-985C-D6D3-E628-41E9C83B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301EC68-5D21-7239-3ED2-BAE6608192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763F243-1FA8-72BB-8FA8-36CE3569F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FEFCDEA-9FAE-FF30-E466-7645CD98E4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103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28E70-68E3-4CA0-1912-0D07C5E5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E8E2A07-9A92-8E23-17E0-547895E58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46AC12-811B-AE98-85AA-0D3C35C75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CA80A11-12F6-34C0-8981-E929DD76A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468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8C67F-4963-FC3D-5D0E-AFEABEE7D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EB38803-CFA4-08C3-3EE3-6B8F442154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FE4B3CF-C6D4-3854-55C3-6323C68B9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B90E82A-0B29-ABD9-C21B-F4C1D3C69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52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ABAA5-88B0-47AC-B9FB-1E9BC5FCD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53EC759-4BF4-D9DF-A971-9598407050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A74EECE-2FF8-605F-17DF-6620F0FE3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B6AB26E-9F02-73D4-FDF7-DC50EF4C9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02818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C63CF-1D24-92AE-B637-5F320ADAB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9692B54-C853-84AE-C8F8-6C96100A64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6D39FC1-6F10-3F6B-0ABC-6F9682D87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7598E0D-0BF6-DFFF-1CAC-34ED587F2F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610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5E1F1-2AC2-5ACB-8902-3C3F2C70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E991899-4806-6EC4-10FC-D076F2968B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4C6CF5E-DE25-5CC7-E63F-13F88E475F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FB4119AF-7629-D48F-2656-4ED42EF98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6586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CF8DE-EF8D-E90C-7AF3-D5676A8B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788196E-10E1-6360-0FEC-8BE3AF8368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76EB34A-A5E5-91E9-0371-E86FA7C4A7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269DFF8B-1335-0CF9-177C-121021EB0B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814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73E9E-3852-96BC-8CA0-8A9F48A94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2F18F7C-F968-B72E-B68B-B2451AFE64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96B88FC-215C-5CAF-F5A6-9A3B638538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03D7C9B-D71B-5771-C654-E74C1D9182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040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7F978-DEF1-BB37-6906-6230A9DF1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CE3A22A-A9E9-3635-2FEA-8BE2AA309D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6BE6F7E-A551-DF2A-2715-4F033CD9C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21BBB1A-305A-E50F-4E3F-804A70B53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771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4BA60-D0BD-1B83-CE50-9C0CA86D7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A5004BC-6BAC-3810-7DCD-8A2C1D3FDB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1D23257-15F2-B64E-68DA-6052F183C4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C0E0342C-BAED-F0FA-8E0A-B93006BF80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538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978F3-C72E-5DF5-949F-04376279E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C453E9E-DBAD-BE0A-D401-A8A2033122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832A208-2B4E-A68F-06CD-AFEACB88A0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A1F10DD-CB67-0733-6C52-DF3D2EA85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54938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DC65B-BCAE-3F99-7783-EA4B2D07F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CE10FF9-8352-A4E7-A921-6EEA4A7A11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DF140FC-2CC2-A804-2ACE-01246AAA0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8691D16-C56C-F29B-A861-F46919E185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093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59769-E477-474A-E061-6C22B4116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695753F-6D8A-8E92-A63D-A1385FD109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8512427-CBAB-85BE-2FA4-8AECC3562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4B17C1A-E199-C961-1E6F-0EE3E7DCDE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888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2F32A-26E4-1626-8ADB-4EC07DF36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E8E75A52-AD62-16CF-7EF3-1A728A330D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FE9CB46-E197-D029-50E4-0C7F253A7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03004B4-9543-383E-BCC0-4C72B4D1FB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291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690E1-7BDA-4DE2-854C-D617CB84C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D8693A4-3007-5DF9-2BD2-EB05BC772F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CC1F248-CD56-76F2-7101-C072B5263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639E4B5-A709-EFF9-3BEE-1B5F2286FD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55250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67F68-B3A5-6815-20B4-C4A9157C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B7C2321-E743-2DAE-67EF-77A556239D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882A81C-D9E7-22D0-6E53-1B21BE0480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F89EDA-7D32-28DE-5111-71286CF5EF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60746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05040-2741-63FC-09C1-2582D123D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541ADB9-9CDB-4666-D06F-3419547FCB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EEC6DFD-DF96-AE96-226A-75D5FB58A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4796CD4-0D22-00EC-E3D1-5318304FEA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2329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2BE9B-FFAA-C31D-1CA4-C85018D10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38375B93-E679-E2A6-262E-7AD743A0A8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720FA1C-58F4-D0C0-718A-DF3A72EDC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432CC23-615E-986A-357F-D883E23C6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76480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F1B9E-FDA3-6EF2-D58C-77F6352B8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0634999-8A6F-B783-6D60-8AAAD433E5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6D7F1D3-AEBC-0B32-24D3-2A0F80326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A069F213-0A6F-A77B-CAAD-1A01A68F9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527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FE543-5713-D30C-7BB5-A12655742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5AC96D1-2EFC-0EF4-5B23-F9911C5FC0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D627B09-E599-E496-FC08-724CE1E52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FA4DE1-4E2D-41A6-147D-4CEC0F7C05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4645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557E6-A4F0-503C-2CC4-86751150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44A329D-1A9C-EE53-DB71-49BBA5BF80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E8FDD5-ADFE-0E00-000F-5830E9BFCA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891B4F5-5B0A-78F1-1214-95EE962156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209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0AD59-3B87-98C5-BA8B-6F58AAEA5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47689F0-E95A-FD3E-7CFA-5375CB665D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63EEEFC-0FB4-6061-2149-E57E6D7C5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4FC2858-B8DD-7E30-5694-9C8A834E20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89877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DFB7-6EFB-6302-5D94-1555BDB30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AE290B5-5A96-EA27-0AAE-3117FA503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EB93109-FC8F-06C2-B442-A366C62B3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ED003FB-147A-D9E7-F539-FEF022CF53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7609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F52E1-AB83-4A11-5D3E-12E3DEC9F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1B2F9DC-DC8D-F79C-6ED5-31B896ED1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FD291A5E-F5EF-C0DB-2264-AF7FA39941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D972245-4F37-9C02-9FFD-98F89E8410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52882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C37E1-EBFB-C82B-9961-A9A22FCF4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AE97B241-C6AB-DBF6-4D0B-9786DFAFDF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CEEA4B4-4B8B-6F1B-16FD-3A790B386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D2769C55-17CA-E548-E070-00461C662D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3107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35327-693F-0284-699C-C08107846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F7315DF-2665-1DFB-8471-2171145A7B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4155EA2-EE10-0957-D8EB-F3F3917BB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712B7AF-E263-A2EC-1DBB-CFD7874B0F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9086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A2FF5-F34D-AD61-C2E0-7FEC8188F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CA4A98E-932A-7E1B-42B9-60E8BC708D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D30C7BE-03F6-F54C-2616-D6ADAFBC2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49A6DE1-49FD-6C9D-40AF-D208BB521A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48532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FE1F3-B25A-BA65-EB4B-BCD750B67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9A698967-0DCD-F2F1-E856-B3E1EB92A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03292187-8901-EA56-284B-02BD1221F0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A415252-C344-05A8-FCE7-8EA68B149D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760791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4C5B1-F5A2-9CB0-B9F6-CDA2A02F1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D945A81-2436-8B05-7207-92FBDC7566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A29C669-ACAE-1926-2926-163CCE5C1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303348C-C556-02F7-9D83-D99D277613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78723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3E6B9-E219-22E1-1285-7B34F4A09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679F70A6-A332-607D-BB36-E1E2DAB1F7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1FF7550-47ED-FA5F-9F58-85760CE59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5CF4CA0-C525-DEC4-83A0-9A86A17F5B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21716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D43D8-E0A1-8258-E90B-AAE454388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554FDAFD-7528-DE71-0585-1E7DE25782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952ECD5-1BEA-AFA3-4EDD-97C587A67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5E77F59-62A2-3665-D10E-529A2CF9CF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040937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234A-7218-91C4-EF15-165A23930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7F848D1-2772-4BAB-BC71-1F0C6C4287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1CF50EE3-8AEF-50F3-2D4E-7F6DAFD23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8C5C92-F53C-0023-CA5A-DEA2CABE98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368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5F1F3-37BE-3322-C4FB-BF37E94D3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C40219C-40EA-C8C5-A196-110315297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42FDA650-C0F4-835C-D237-4290EBDDDE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41BFA9C-4C81-3B14-91B3-A4B97EB558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05702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CEDE2-1886-0A81-2B7E-0BD2E4715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C8595B1-AC58-EB4C-116B-7112AE6340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C2C9263-9581-7E5C-9A7E-B031753E7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0BCBBFA-4028-DAB1-C125-F9FDBF8D30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1841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87374-F3F8-F231-7141-BBD9FE5D8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84B9CBB6-AC12-EF5B-215D-E849BB0CD5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19C85C5-B7BE-2A32-6D50-3F77B3828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212EF78-BB40-3760-FE03-15DA325133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9170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BAD3E-59BF-89DE-8CC1-133CA0D3B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DFC8245F-0E24-11A3-D4B0-B4F878B845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A4481FA-BB7F-511C-266F-7E9B501CD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B23B1AB-7579-B2C9-6F3B-95E9E7EA2D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5951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A79BF-5571-1D89-0D8C-4A7C9AE12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ED0FABF-649B-424A-F06F-CCF0EA4F27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22FAD4F6-0F05-7859-F7A6-B791301A5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30A85C2-4F1F-25E3-5AB3-C82B53B74E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01781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1F38D-43BC-7E03-BF2B-077299CD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1AF0C1F-ACED-331F-ECE3-3B5094D0E7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CA4C171-6EFC-51FF-102B-7D6409A6AE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56DBB052-8D67-5F2C-5D9D-9EA2194FE2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336541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1D0BD-C093-20C7-5E03-2C0EEA649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4845407-0174-D179-CB77-9CF493F976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4B4018C-B5FD-D88E-03F0-04B7CFCC5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B906C740-4751-2E7A-1EFB-AD60416B4C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344003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A0146-0E47-5A1F-D025-BE149D7EA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1FD1C60-FC93-0121-47D5-2B35FD266E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6DBD5466-D57B-496D-A717-6C1EFD2CA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4CE2D2F-CA1B-D488-9245-7FF1C05FE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521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F4833-4E61-5680-66E2-99BD33044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C97866C2-80E1-2036-7ED9-4555CAAA72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64987D5-28EC-A540-2128-C531DBBB8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00148982-E0FC-AF6E-402F-34A7F800B4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608893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DA8DB-D4FD-EE74-FBB6-DBCAD323D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BE47A45B-BE26-888E-8B16-DD84B88154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36D97CA9-B71C-A924-88BD-1898F2809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510ADBE-4EA6-068F-B628-8E2E8F29D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89763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83A37-76C0-362C-0D85-41FE43785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8A7B291-52BB-C8E9-FD1D-3615F3862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E280C8DE-93DD-E7E1-B0AC-3081D4968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713869F5-CE79-16AA-3A9A-E3A0024F94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1756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5BDEC-7129-C0E8-C63F-F082D8B4E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1713A65-9243-8D19-8C03-5AE872427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7C1782A6-C0DE-131D-D18F-78186536D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14DE8D03-DEEA-EC2F-99E2-FB3CE089D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19800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7333F-F467-F8AB-48B3-3AC93CFB0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196CB9AC-F77F-1EB1-2515-B07E11A11F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CA7F63E-0371-CCF7-EADD-2B261B4D0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ED976849-9794-2705-3647-DEA17BB76A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397087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BCC73-EB55-6927-DA84-0778CA677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F26F8F5E-8BC5-1328-3FEE-7CE995D4B2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D0ADEA49-DF29-206D-7694-B2EAECC55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45FFDD57-9A0E-581D-7F83-9987CF701C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638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4707A-9FD8-9546-DD6E-26E343C36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72200349-E160-46CF-4176-2ED092920D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548D9717-6096-1D1E-34CB-7E2C08BCE7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89EA8624-C7BC-A5B8-932E-757F56840A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764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799A5-B794-E1DF-50C8-BA52CF7C6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2C74FD8D-B7DD-9701-257B-5103F1DFDD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8748D0B6-C27A-8DB2-AD3B-072A3FED6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607F7E63-EEE0-84FF-B5A4-9D74B898BB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594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CFB6E-0924-FC44-6D87-8E344379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48C7AE09-40C8-9BF3-F54D-99BCB785C6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C87B6C3E-937D-252E-C95A-0628B0B48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38089D0A-7D32-D238-CBD5-21EE88221C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559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22A1-D2AC-EA75-75BE-F6E43BEBD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>
            <a:extLst>
              <a:ext uri="{FF2B5EF4-FFF2-40B4-BE49-F238E27FC236}">
                <a16:creationId xmlns:a16="http://schemas.microsoft.com/office/drawing/2014/main" id="{0ADC2002-0A5A-A277-DB60-C26CD9CAA4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6" name="Notes Placeholder 2">
            <a:extLst>
              <a:ext uri="{FF2B5EF4-FFF2-40B4-BE49-F238E27FC236}">
                <a16:creationId xmlns:a16="http://schemas.microsoft.com/office/drawing/2014/main" id="{90EB7D74-7466-7A53-3D01-E9AE4EC5F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7" name="Slide Number Placeholder 3">
            <a:extLst>
              <a:ext uri="{FF2B5EF4-FFF2-40B4-BE49-F238E27FC236}">
                <a16:creationId xmlns:a16="http://schemas.microsoft.com/office/drawing/2014/main" id="{9D6A59B6-84B8-3442-B69B-9CE715C1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A19DA5A-8B28-9342-A722-A1DFC007472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46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C4908D-6E77-EA15-7A54-A0C0D05B7DC1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5CB10831-3DBC-98A4-C58B-256ECB4AC7E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571649-CE15-4291-4252-1B294C9CE42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6BAB395-F907-5DB1-3C29-14DCCB3827CE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8F6D935-7C1B-9324-23DE-6CA32B560C40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74499C1-1164-AA6A-F2E3-E3E70EF66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DFADB4-3121-ED33-B9F0-A9528033CAA4}"/>
              </a:ext>
            </a:extLst>
          </p:cNvPr>
          <p:cNvSpPr/>
          <p:nvPr/>
        </p:nvSpPr>
        <p:spPr>
          <a:xfrm>
            <a:off x="284163" y="6227763"/>
            <a:ext cx="8574087" cy="173037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anchor="b" anchorCtr="0"/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35EC0C2-3311-5A53-6370-B8CE43EA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F797E-7912-0D4B-B325-D771B2EC2B6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83CF33F-2BD6-CC07-C234-533AE024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854FC92-0F9E-7737-D122-95A36FBA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B99F-9656-A04E-A623-95F3B3362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7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>
            <a:extLst>
              <a:ext uri="{FF2B5EF4-FFF2-40B4-BE49-F238E27FC236}">
                <a16:creationId xmlns:a16="http://schemas.microsoft.com/office/drawing/2014/main" id="{D02445A9-051D-20D7-1185-01CF84E5DA69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06CF5B4-0362-616B-C3EF-8333E89780C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F90AE25-8D55-BB38-866E-EBAE654ABE53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EFFDC42-35F6-5E82-4073-04E54753E87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173AF317-9D3C-B724-2B81-A7DE566A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72699-8422-3646-9406-445E3015CD4D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CD0B1A6C-3652-AA62-4F2B-382DA06C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693DE4DD-EADE-F62C-F92D-A029A39BD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0F0B0-16A1-1040-9028-76356B5C7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0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8755DA-531B-F8FD-3D22-D090D5E56698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3263F75-7ADD-1561-AFC1-3BBB4F0A2BCD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F314D8-B2B1-DB44-E5D8-DFF831B2E88B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E15B7B8-FE4F-12AA-8811-2194ED752BA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EA3835-C206-EBD4-0B18-31B3C95768A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6878F27F-177F-CAD9-1506-44EFF7D8F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FB03E-C6D0-2844-9A85-7390059EB7F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D7BF82-8C7C-C0A8-4349-2599460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2EDB0E-86CB-C2BD-3A1B-198BCD69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E92D2-AA75-9E42-9008-3C1D6C6D1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46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>
            <a:extLst>
              <a:ext uri="{FF2B5EF4-FFF2-40B4-BE49-F238E27FC236}">
                <a16:creationId xmlns:a16="http://schemas.microsoft.com/office/drawing/2014/main" id="{9291F005-CE7A-ED54-EA58-36AD8530DF3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279900"/>
            <a:ext cx="8575675" cy="138113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626834A-EB10-1500-33D6-856F1CE0DAF3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B51ACA-0409-9B97-CF36-127CE5566B05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C7574F-5659-E157-F5E4-407DC52A03A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/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0B360D4-BD9D-795B-2364-BA4AA774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ADBB-729F-D349-85ED-0541B4D0B7C2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2B8F17DD-EAEB-58FA-043C-3FB03770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A234559-BB42-3016-7395-325933E1F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6C427-A378-FB47-9D7F-171531900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63DA88-62FA-9112-F5AF-6D779D9B4E64}"/>
              </a:ext>
            </a:extLst>
          </p:cNvPr>
          <p:cNvSpPr/>
          <p:nvPr/>
        </p:nvSpPr>
        <p:spPr>
          <a:xfrm>
            <a:off x="284163" y="4267200"/>
            <a:ext cx="2743200" cy="2120900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14">
            <a:extLst>
              <a:ext uri="{FF2B5EF4-FFF2-40B4-BE49-F238E27FC236}">
                <a16:creationId xmlns:a16="http://schemas.microsoft.com/office/drawing/2014/main" id="{DB70510B-5908-2F20-F7CF-D60CFA6E43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61963"/>
            <a:ext cx="8575675" cy="136525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229D12-F834-FC01-495B-67E17688D686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A42912-8C75-3845-C552-7A1DEFFF9FEF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CDE8953-988C-390A-F1B6-802B77A47ACC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BC5A12D5-C624-733A-AEA1-4CCFDA6F759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055C-4B36-1D41-A858-977E7287861F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99B531C9-B20F-7CA4-78EE-7E93E058C3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4FF948-FDEA-35C2-80D7-84974E7D25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626E-09BF-554C-A330-373EE63AA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99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A1226D-C333-AC19-74D9-F6FD96C0B4AD}"/>
              </a:ext>
            </a:extLst>
          </p:cNvPr>
          <p:cNvSpPr/>
          <p:nvPr/>
        </p:nvSpPr>
        <p:spPr>
          <a:xfrm>
            <a:off x="3021013" y="4802188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ED81B22-6747-834C-718C-CEA8D69DDA01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649304-E5DA-CB95-290B-5572F4B605A2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58CBC43-D4CC-B616-7BE9-70A8A5D57814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BAE21F5-3864-1B1D-A6F8-C4D9B4661442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59021781-687D-5AB1-2927-EFE30F131D0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662F2-9371-C046-BC54-4044B2779CC1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EF5A7C07-B7B4-CD98-F4DD-475B734F30A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05D6EA-F783-FD7B-6202-48E194C7E67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E24E8-2900-3F4A-93BF-1278B6F3F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01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B6DE6A-1BD5-1B57-2497-7BF6EDC1154A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26B56A0D-20F4-BC28-EC61-10D0AC866773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E129D5-48DA-862C-41AE-EAEF007FB79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0CD2D81-CCE1-7195-A0E3-2B76E4B93590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C2FE2A-35BD-CBAC-C768-C202C1135E8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B0B5215-EC3D-077E-9F71-972E641C7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3C45-3045-454E-BCBF-9CE01820E8C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664128D-7692-21EC-06F3-41E138EF1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CC6C0BF-9F69-CD76-50C5-29FA1CB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8018A-54E1-E249-BAE8-1E5F361A6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6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1DA375-F86E-2F9E-D6D5-F8AB5D943D42}"/>
              </a:ext>
            </a:extLst>
          </p:cNvPr>
          <p:cNvSpPr/>
          <p:nvPr/>
        </p:nvSpPr>
        <p:spPr>
          <a:xfrm rot="5400000">
            <a:off x="5314156" y="2856707"/>
            <a:ext cx="5934075" cy="11350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50B06931-3BF9-23B2-1A1A-E978A19A0A6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658519" y="3355181"/>
            <a:ext cx="5934075" cy="138113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FFCD48B-B05E-DF85-CE45-8325E17C4516}"/>
                </a:ext>
              </a:extLst>
            </p:cNvPr>
            <p:cNvSpPr/>
            <p:nvPr/>
          </p:nvSpPr>
          <p:spPr>
            <a:xfrm>
              <a:off x="284162" y="1577847"/>
              <a:ext cx="159918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DC29DB-83BA-62DD-C4B4-BC56CBE14F23}"/>
                </a:ext>
              </a:extLst>
            </p:cNvPr>
            <p:cNvSpPr/>
            <p:nvPr/>
          </p:nvSpPr>
          <p:spPr>
            <a:xfrm>
              <a:off x="1885637" y="1577847"/>
              <a:ext cx="2741779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CA01EB-71BD-450A-5B09-380EF0F31887}"/>
                </a:ext>
              </a:extLst>
            </p:cNvPr>
            <p:cNvSpPr/>
            <p:nvPr/>
          </p:nvSpPr>
          <p:spPr>
            <a:xfrm>
              <a:off x="4627415" y="1577847"/>
              <a:ext cx="4233121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5DA29F5-53AE-B6AB-7FDC-361B2AD9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A0AB-641C-B949-BC72-FD233379C5E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2C733F2-CB65-1C10-DD30-A0B55959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0098341-EEAE-B589-BC3C-2315D8E3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1372-E472-2548-8DD9-2EC6D1D18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3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6E9EBA-1DAE-0D48-CE76-22E4D8A62FAF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B91E0108-4618-EBBB-2FF7-91BFAFA4E2E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19B294-13D3-622C-A681-C1E4CF36800E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6C0AC44-AA59-0BB5-512E-9A1D528946EE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78A60FC-A012-9401-881A-BBFA202F38C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2911F084-0D99-8B64-7A73-EB5D674B6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CE33C-851C-CF45-B645-E75FF45DD4E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6F83C03-0941-E289-D31D-1FB4F8BA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98162F-04DB-3B47-0473-DAE7C2F1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8A41E-8936-434D-9FD4-DDC71526E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A9ABFC-F005-39A2-BF5B-8962A4B0387F}"/>
              </a:ext>
            </a:extLst>
          </p:cNvPr>
          <p:cNvSpPr/>
          <p:nvPr/>
        </p:nvSpPr>
        <p:spPr>
          <a:xfrm>
            <a:off x="284163" y="444500"/>
            <a:ext cx="8574087" cy="146843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2619F393-271B-6C83-A907-331D0FDBF74A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9065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5D82C39-982A-1036-FD4E-5EEA944719CA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174AD6-4484-5CCC-9EE9-E06122306E03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3898FD8-68C0-971D-4327-02EBE135DD3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C5BEFD5-B943-876F-74D0-D21C12BD7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44500"/>
            <a:ext cx="587375" cy="64611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anchor="b" anchorCtr="0"/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68C8866F-C03A-5937-931B-89E9251A46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AA12A-9940-0743-ADF3-755EE8F8E4E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E772B0-1601-A735-7002-26D306234E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BD1407D-C8FF-E12C-9428-EE82E3673A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5434-2775-EA49-B8C9-D37906888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5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F7FACCD-786E-2E49-80DD-F62DADC536EB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3E46D4A1-1C72-900D-E759-7855E1FA1D50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5DD106-3989-695C-F1ED-BC7CC164235C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F27C18B-3999-666A-E66A-C2889DE1C60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434F8F0-23BB-04D3-B8B9-C64C6311F724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8B8F033-834A-A9C0-649B-0B840E40F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anchor="b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E77F9CB-4ADC-A659-CD44-378CB2E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A8DA-C7F7-1748-B943-C1150B5FD2F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78C870C-8898-4DB5-869C-ABD5F5DC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0B56A24-9863-80CC-2795-C8B7DAF3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48265-FA83-5445-B4D5-F659E9B46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28054-72BD-865F-40B4-C45EB1DFA169}"/>
              </a:ext>
            </a:extLst>
          </p:cNvPr>
          <p:cNvSpPr/>
          <p:nvPr/>
        </p:nvSpPr>
        <p:spPr>
          <a:xfrm>
            <a:off x="284163" y="480218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rIns="182880" bIns="365760" anchor="b">
            <a:normAutofit/>
          </a:bodyPr>
          <a:lstStyle/>
          <a:p>
            <a:pPr>
              <a:defRPr/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96547933-3CC4-6430-E976-FB29E691239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6262688"/>
            <a:ext cx="8575675" cy="138112"/>
            <a:chOff x="284163" y="1759424"/>
            <a:chExt cx="8576373" cy="13741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7A690A-55E2-4F48-66AA-982B8F2313EE}"/>
                </a:ext>
              </a:extLst>
            </p:cNvPr>
            <p:cNvSpPr/>
            <p:nvPr/>
          </p:nvSpPr>
          <p:spPr>
            <a:xfrm>
              <a:off x="284163" y="1759424"/>
              <a:ext cx="2743423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B81277-182A-1AB8-AD9E-BE6430C9C261}"/>
                </a:ext>
              </a:extLst>
            </p:cNvPr>
            <p:cNvSpPr/>
            <p:nvPr/>
          </p:nvSpPr>
          <p:spPr>
            <a:xfrm>
              <a:off x="3025998" y="1759424"/>
              <a:ext cx="160033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A5933D-53FE-892B-D5F0-70F645D7A12F}"/>
                </a:ext>
              </a:extLst>
            </p:cNvPr>
            <p:cNvSpPr/>
            <p:nvPr/>
          </p:nvSpPr>
          <p:spPr>
            <a:xfrm>
              <a:off x="4626328" y="1759424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FA080C9-59D9-41D6-BF10-D0E461A7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4802188"/>
            <a:ext cx="587375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3600">
                <a:solidFill>
                  <a:srgbClr val="FFFFFF"/>
                </a:solidFill>
                <a:latin typeface="Calibri" panose="020F0502020204030204" pitchFamily="34" charset="0"/>
                <a:sym typeface="Wingdings" pitchFamily="2" charset="2"/>
              </a:rPr>
              <a:t></a:t>
            </a:r>
            <a:endParaRPr lang="en-US" altLang="en-US" sz="36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/>
          <a:lstStyle>
            <a:lvl1pPr algn="l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D2610FE-A667-E0B9-920D-5B0631E68DF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99EE6-32A7-3E42-A463-9CA3EA76056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24CD57D-127C-36E3-4DA3-4FD5EF285EC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42B99A6-D34F-29CC-C5CF-8E8011F0A1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444A-6BCF-4644-9A83-82F6E32EF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0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47C5A9-99CF-2FDD-3DAE-A5526CFF307B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C7998C1E-36B0-E37C-9763-852204CD0E58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BD876D-3909-6AA8-60BC-44C35518EE3F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121881B-B9AB-5860-755A-5F4CC1E31692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7AAE679-F0DE-F44D-24B7-6C7B25B1D0A7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90D05B07-5173-5C97-621B-87AA10A8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E908-144C-784B-96DE-9600551AD7C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6BD2D010-5788-3D22-EA7E-333C3A60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CD249F-1605-82F3-E21B-721E3A15D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0D6CB-46C0-C348-AA45-2D4A7109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3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9AE27D-8DAA-C83B-FE77-CCAC4AB27C99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CD3FCBF-A364-2921-7B44-887AACA1FA8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CA678B1-9F5A-D19E-B059-98F3A61C0866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4EFFCF3-FAE1-D833-1381-302324148BAD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42D7C2-E3DD-1BAD-61C4-629DC1A0851E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69E2ABB7-E168-7F5C-6C42-F918C5826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D682-AE4D-7746-A5CF-EE1BA9A1BC1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2B9B57D-3145-D382-0BE4-8B18871E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D924DD51-C995-7BC5-D31A-7078E487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CF755-A65A-F746-A05B-3142B9E41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0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5B5631-6BDE-C1C8-9C5A-A236A2BCEE32}"/>
              </a:ext>
            </a:extLst>
          </p:cNvPr>
          <p:cNvSpPr/>
          <p:nvPr/>
        </p:nvSpPr>
        <p:spPr>
          <a:xfrm>
            <a:off x="284163" y="455613"/>
            <a:ext cx="8574087" cy="11334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75036378-462C-7C36-ECAE-3139FE330CB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577975"/>
            <a:ext cx="8575675" cy="136525"/>
            <a:chOff x="284163" y="1577847"/>
            <a:chExt cx="8576373" cy="13741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3124F14-A633-2234-DBDE-FA7B17E1ACD4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9C026C-78F7-F5AA-3846-C85A7619420B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56E8A8F-24B4-F42B-BCE5-1CB37A4E31F6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406A340A-B038-6F0F-9FF2-1F3EA6194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8DBBB-05EA-B94C-A47C-F707D8AC7DA4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C99319F-96EC-230F-F28A-8CF1A785D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A4044FA3-FBAF-ACD9-02B4-36B898495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AA284-0D75-C442-844C-950568526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3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>
            <a:extLst>
              <a:ext uri="{FF2B5EF4-FFF2-40B4-BE49-F238E27FC236}">
                <a16:creationId xmlns:a16="http://schemas.microsoft.com/office/drawing/2014/main" id="{E0758BA4-D0C3-C0CB-6E82-ABD54F33BA6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452438"/>
            <a:ext cx="8575675" cy="138112"/>
            <a:chOff x="284163" y="1577847"/>
            <a:chExt cx="8576373" cy="13741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0F36DA-8D7B-FF69-1B47-E58228288BF3}"/>
                </a:ext>
              </a:extLst>
            </p:cNvPr>
            <p:cNvSpPr/>
            <p:nvPr/>
          </p:nvSpPr>
          <p:spPr>
            <a:xfrm>
              <a:off x="284163" y="1577847"/>
              <a:ext cx="160033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D920F2F-03A4-CDBA-990B-D8AC86B87366}"/>
                </a:ext>
              </a:extLst>
            </p:cNvPr>
            <p:cNvSpPr/>
            <p:nvPr/>
          </p:nvSpPr>
          <p:spPr>
            <a:xfrm>
              <a:off x="1884493" y="1577847"/>
              <a:ext cx="2743423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9DFECF4-9E08-408F-250A-516020CDF485}"/>
                </a:ext>
              </a:extLst>
            </p:cNvPr>
            <p:cNvSpPr/>
            <p:nvPr/>
          </p:nvSpPr>
          <p:spPr>
            <a:xfrm>
              <a:off x="4626328" y="1577847"/>
              <a:ext cx="4234208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06FE604-3617-72A7-2A4C-AEBE2710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5F026-E31D-7441-9AAD-E2228A8E0A58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9BD460E-CD78-48F1-DCA2-3861666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8691B97-C387-BBB3-CC1B-B6AE783E8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69093-3CEE-F64C-941A-8D5ED4077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5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E2DB6C9C-1E16-2659-D174-A9624A9A1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81175" y="2133600"/>
            <a:ext cx="7077075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EF168-EBB3-2BA3-1439-8FE1E0AFF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373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6A290A8-A220-D14A-AE32-69B52F9D58B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D9AF7-E339-C09D-0DC5-FCE96D1EB1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0025" y="6437313"/>
            <a:ext cx="612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prstClr val="white">
                    <a:lumMod val="6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2FAA6-A3F7-CE78-816A-7B0443EC96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166688"/>
            <a:ext cx="631825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923EFA3-7F82-7141-AFE9-8F3317C04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01F39A-038B-8038-F4B0-930F0B45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63" y="630238"/>
            <a:ext cx="8574087" cy="968375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8441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bg1"/>
          </a:solidFill>
          <a:latin typeface="Corbel" panose="020B0503020204020204" pitchFamily="34" charset="0"/>
        </a:defRPr>
      </a:lvl9pPr>
    </p:titleStyle>
    <p:bodyStyle>
      <a:lvl1pPr marL="454025" indent="-454025" algn="l" rtl="0" eaLnBrk="0" fontAlgn="base" hangingPunct="0">
        <a:spcBef>
          <a:spcPts val="20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260475" indent="-346075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339725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939925" indent="-331788" algn="l" rtl="0" eaLnBrk="0" fontAlgn="base" hangingPunct="0">
        <a:spcBef>
          <a:spcPts val="600"/>
        </a:spcBef>
        <a:spcAft>
          <a:spcPct val="0"/>
        </a:spcAft>
        <a:buClr>
          <a:srgbClr val="A6A6A6"/>
        </a:buClr>
        <a:buSzPct val="90000"/>
        <a:buFont typeface="Wingdings" pitchFamily="2" charset="2"/>
        <a:buChar char="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9F16-D7C4-79AD-BA78-FDAD981F3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332129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9EDB4-9542-8894-F55B-99B13752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A0955E-18AA-B134-24B8-73D3CA405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6D369-ADAB-8A62-8F16-4C6867B71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56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F40B8-2896-C73B-3194-35D9AC86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6F2A384-67DE-F433-30A2-73CC2699D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2793-E973-A528-D3F3-6E79FBBFE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029517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6E530-91A6-E9A3-291B-2F50AF295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FA9CA62-8B93-54F1-57EE-37BEF295C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91D1-E415-A897-7EAA-DFBAE95C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</p:txBody>
      </p:sp>
    </p:spTree>
    <p:extLst>
      <p:ext uri="{BB962C8B-B14F-4D97-AF65-F5344CB8AC3E}">
        <p14:creationId xmlns:p14="http://schemas.microsoft.com/office/powerpoint/2010/main" val="27992237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43042-5DE8-09AE-72EF-AAA30C97F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87083A1-AAB3-DAC3-F014-B1FD02B26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029C2-D64F-662B-6A47-68AA584A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290789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467CE-2052-F227-2B1C-C9AFCD852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68297EE-1143-7760-8972-AD8F8AFBD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7478-A2EB-79F6-CB51-E7A79D20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Congregation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leadership of 	Christ, Scriptures, and elders,	and 	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376700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8DEEB-AF9B-346C-29F1-537345B6D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8F05464-8D2C-C520-062A-F8766391F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II. The Church/Body Has Structure.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A4ED8-11C8-0462-4E7C-3F61CA03E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Christ is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1:22-23; 4:15-16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Pastors/elders given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oversight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by Christ 		- Eph 1:1; 3:7-9; Acts 20:28.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Deacons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Acts 6; 1 Tim 3:8-13.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Congregation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biblical leadership of 	Christ, Scriptures, and elders,	and 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serves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Christ through the ministries of 	the church - Eph 4-6.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069617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CD83-B476-1D6C-902D-FF4EB4E0E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4784F2F-4D64-B384-E02F-D549CEF38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13A0-20EB-E3C6-7FD2-E3FBFC8F5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757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CCD93-5E97-F728-BD25-754922E03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FA20D971-619A-D264-6C79-CB4A626A8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3D3AA-9B21-FC82-3640-F9EC88C86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The ascended Christ has granted gospel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ministers as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gifts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His church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Eph 4:10-12; 1 Tim 1:1; 2 Tim 1:1</a:t>
            </a:r>
          </a:p>
        </p:txBody>
      </p:sp>
    </p:spTree>
    <p:extLst>
      <p:ext uri="{BB962C8B-B14F-4D97-AF65-F5344CB8AC3E}">
        <p14:creationId xmlns:p14="http://schemas.microsoft.com/office/powerpoint/2010/main" val="2663709755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0AE2C-54D6-F5A8-F18B-0BEE90B71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3AC0AF84-6379-2EB6-5C8F-EDC0A6326E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11A68-6AC5-5E92-0E72-C0E86BB94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87482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9D2F8-D1F1-DF74-A5E0-D8CE34EC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C44479B-9050-0584-9256-87B5E6F3B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4FDA0-0C4F-7FAA-1570-70E29C8B6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presbyteros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”) - has responsibility 		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authority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24989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88278-8A43-44F7-D5A0-54805EA39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4975CD7-D52B-F323-F61C-DF95B748D5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7F9F9-E9B7-25D3-C2FE-19F874274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897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DB1A2-3C98-1A13-6ED3-AB159F22C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8A9DCDF-41D4-FF72-5D93-2A21E2967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699DA-0B20-D6B4-55F2-CFE8B3DB3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presbyteros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”) - has responsibility 		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authority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Overseers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episkopous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 - a bishop,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administrator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31171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09B37-C305-E7AC-6146-CCF79F05B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2B7842-3261-D97D-9BAF-C300E7D05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948D2-3E78-B971-2826-0714B5032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Three words describe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office 	within the church - Acts 20:17, 28.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presbyteros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”) - has responsibility 		&amp;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authority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church.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Overseers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episkopous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 - a bishop,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administrator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”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poimaino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 - to shepherd,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		lead, guide, help, care for a flock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90146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1D05C-269F-BFFB-E1CB-757A44BA7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BEAAE25-7FFC-F965-C72B-39C898A0F8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EE3D1-CFB1-298E-A2E6-ABBCEC6C7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 	-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99376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510CD-F126-C8A1-2840-0F22399A6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2BFC6F3-17F6-8364-FE0B-0423C0AA6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02F6B-7D9A-BD3B-0D24-9D964E667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 	- Acts 11:30; 14:23; 15:2, 4, 6, 22-23; 			16:4; 20:17; Phil 1:1; 1 Tim 4:14; 			5:17; Titus 1:5-7; 1 Pet 5:1. 			  - In 2 John 1; 3 John 1 - "elder" is 				singular referring to John as author.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375782"/>
      </p:ext>
    </p:extLst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ED75E-889B-8DC4-8623-EAF4CD261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BD0C02B-A095-0808-0827-7F1EDBAE7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D721-5337-363B-B4DF-75D8019C9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NT pattern of authority &amp; care in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church is 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853868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EE4EB-3547-2704-546C-5A6C56F22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2A84515-79A4-D20B-5BA2-889FC79CB5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45192-52CE-6575-FAF5-2C96AA52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NT pattern of authority &amp; care in the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church is 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plurality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elders.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The elders show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mutual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respect for one 	another by submitting to each other, and 	watch out for, counsel, guide, and 	question one another as they shepherd 	the flock.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13976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817E3-3F88-BB20-6B78-881D8B216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AA984D-7D6B-4752-B4EC-A85629940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EBAEF-440D-78B3-3808-FF5A3F7E8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"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 in the NT is used in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plural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form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3. This picture of unity among the elders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serves as a model for the congregation. 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40963"/>
      </p:ext>
    </p:extLst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0E816-5C88-3384-CC2F-9EA58D8AE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DEFFAEF-710A-5A59-AEE6-30B31CC278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3D224-F10F-592B-CE13-4AA631B3B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Elders are to model Christlikeness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3:3-7; Titus 1:5-8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2182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8FE80-05FB-E6BF-DC61-A3A02435F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BB12F86-E6AB-ABD7-7CE6-74D1F36AB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6A999-3F59-AA13-2ACC-D6BA4F65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Elders are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oversee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church.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Acts 20:28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3:15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Titus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92223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BF008-E669-EBE4-847A-F22BA8B46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49B138B-773F-9F81-73FC-100905416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1CCED-C405-C3EC-CAF7-21C79CBF2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Elders are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teach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true doctrine.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1 Tim 1:3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3:2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1 Tim 4:16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4. 2 Tim 4:1-2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93924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A6C15-AF59-6540-0757-A8FAD3157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DD62937-1878-332C-88AB-F182E36DE0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880D-29D4-E15A-3BB8-C7873211A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561510"/>
      </p:ext>
    </p:extLst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4F095-AC97-1394-DD51-ED8457554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8BB650FA-CE10-9C1E-9101-4A31157C94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C0DD-CBE7-9FD1-E61D-4EA9E95F0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92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C7984-7A29-9816-54CF-EB71677AB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2469A610-1812-8043-5914-24B0BE424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7492-9FD9-1013-F736-5F05F08F8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94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C95BD-F53E-72E0-14E6-0C8F5B90C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01FE3A6-3902-331B-7045-9A2C1D3EE1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73041-3519-A281-A08F-6073FCB03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"exercise oversight"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				("bishop") - take responsibility for the 		 care of 		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24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68230-643F-8198-4404-877133D1A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C94BBBE-C425-5C9B-A31C-3D3FD3D89D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1B3E8-34CA-40C6-D8AC-422EF0B8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"shepherd the flock of God" = to "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pastor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",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lead, care for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GOD's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flock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"exercise oversight"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= “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episkopeo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				("bishop") - take responsibility for the 		 care of 		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3.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under compulsion, but willingly"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- a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sincere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desire to serve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2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E4241-63F9-4BEC-6F8A-4EDC32A19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B5194A6-50FB-941A-6BF3-9C9A29B78A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4DB0A-59F0-EFC3-82C1-94A6532E9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150914"/>
      </p:ext>
    </p:extLst>
  </p:cSld>
  <p:clrMapOvr>
    <a:masterClrMapping/>
  </p:clrMapOvr>
  <p:transition spd="slow">
    <p:randomBar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169FE-E370-0275-AD86-86EA1F3D9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65423E7-D1F4-E08B-3F21-FA7BF8868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61375-00CC-EFAA-B4B4-2CC38D588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8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287C7-DC0A-2389-F3C1-223F608E6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C54F457-37EA-E4C6-B1CC-AC31FCD3C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2FB5C-B4DE-7DE6-78B4-9A27A0365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57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30ED5-4CFD-D10C-6CD6-DF475116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51D31E5-ACC3-ACC2-CDFE-872A53D9F8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F4626-77F1-9103-E77A-93378AF92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domineering, but being examples"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=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10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3BE7A-138F-B021-FAB6-C7938CC89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8B1E36F-D7A4-FD15-BDAC-7F18EEB10A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A264D-F460-14C7-B6E4-99158477D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Elders are to care for (shepherd) the flock 		-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Pet 5:1-4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4.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for gain, but eagerly"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to pastor not simply as a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career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or an 			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income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greedy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gain" 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Tim 3:8; Titus 1:7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5.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"not domineering, but being examples" 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= greatest example is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 eaLnBrk="1" fontAlgn="auto" hangingPunct="1">
              <a:spcBef>
                <a:spcPts val="8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- 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Mark 10:43-45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1FC93-092B-2D6B-A9BC-D67EB912A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E1C180A-FE90-F6B9-0765-3449ECBE4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018BA-3893-7E2D-78CD-FFAA49D0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Not every elder will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equally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gifted in all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areas of oversight, teaching, and care.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9804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EB58A-EE60-6F82-8465-09368D8FB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DB5A118D-6C2E-4EAC-F4ED-17B06981B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5C219-BA96-7019-C10B-4DDDFBBF3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39157"/>
      </p:ext>
    </p:extLst>
  </p:cSld>
  <p:clrMapOvr>
    <a:masterClrMapping/>
  </p:clrMapOvr>
  <p:transition spd="med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E7DC5-3A15-DF41-51EF-D435A77C9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68000BA-0405-E3EB-3317-14924FC21B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A7C6D-C10B-17E7-3455-BE5015EE5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H. Not every elder will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equally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gifted in all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areas of oversight, teaching, and care.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But with the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shared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strengths in a plurality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of elders, all these gifts can be realized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the church well-served.	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53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31920-C67F-9EDD-576C-119DCDA67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0DAACC60-7EC0-DE41-D84C-453F01EDD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9C2F4-0F40-4BBB-5EBD-584A9D42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Current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recognize gifting in others &amp;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appoint them as elders.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Acts 14:23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Tim 4:14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3. 2 Tim 1:6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4. Titus 1:5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2053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DC430-D798-5B42-4422-95C4EB9F2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1F7F2FB-96A8-E6EA-F2DE-4BD952FEA9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EFADA-AB5D-466C-A52E-A720E9DCD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I. Current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recognize gifting in others &amp;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appoint them as elders.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5. NT says little about the </a:t>
            </a:r>
            <a:r>
              <a:rPr lang="en-US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ceremony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ordination, but it is clear that elders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affirm in others the presence of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ministerial gifts and the evidence of a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divine call.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(Lee &amp; Griffin, </a:t>
            </a:r>
            <a:r>
              <a:rPr lang="en-US" sz="28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NAC 1 Timothy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vol 34, 144)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98760"/>
      </p:ext>
    </p:extLst>
  </p:cSld>
  <p:clrMapOvr>
    <a:masterClrMapping/>
  </p:clrMapOvr>
  <p:transition spd="slow">
    <p:wip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1F950-A4F9-4D6E-AD16-27DCCCACC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F756FC0-0B94-871B-1A4B-9832A7938B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799AB-6A68-928D-7FCC-F31DA4525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799496"/>
      </p:ext>
    </p:extLst>
  </p:cSld>
  <p:clrMapOvr>
    <a:masterClrMapping/>
  </p:clrMapOvr>
  <p:transition spd="slow">
    <p:randomBar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72FD2-1AFA-76EC-0972-F8A881A0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BC6581F1-76A2-5E32-CF33-BF808B3CE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1B17-52FE-5B8B-C479-D6E88633B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Paul, Barnabas, Timothy, Titus took a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role among the other elders they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appointed.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30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6A192-674A-9502-0B05-A284E38A8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692397E1-A09A-318D-0039-CF29CE955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5A8A5-7A7F-7B7D-16D4-FCD8F7FAA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1. Paul, Barnabas, Timothy, Titus took a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role among the other elders they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appointed.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2. Thus, there are </a:t>
            </a:r>
            <a:r>
              <a:rPr lang="en-US" sz="30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both</a:t>
            </a: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vocational elders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and/or lay elders - 1 Tim 5:17.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4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44D23-1B2F-69AF-8BE0-5CE82BF14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1799D61-3723-9D8E-0048-346EDF2CDE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BFAE-F896-F2EE-1794-99CC88F08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J. There are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leaders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among leaders.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Organizational hierarchy exists within the 	apostolic company (Matt 17:1; 26:37; 					        Mark 5:37; Acts 15),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OT Israel (Heb 9:6-7),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angelic company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(Isa 6:2; 1 Thess 4:16),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home (Eph 5:22-28), 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the Godhead (John 15:26; 1 Cor 11:3).</a:t>
            </a: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77173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40AD0-71D5-9847-6357-1819B525A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CD872F5-7625-DCC7-6F7B-56B762A15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E4D16-601E-08A6-A37F-621065BB7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K. Elders may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compensated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for their labor.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1 Tim 5:17-18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2 Cor 9:14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59990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DC30E-09F2-431C-D8AA-3A89BAB42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4B1EFE0D-1248-2ECC-D7BD-B3F1C72DC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III. Pastors / Elders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C4346-E949-BF18-5861-2B2543AE4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L. Elders who rule well are to be </a:t>
            </a:r>
            <a:r>
              <a:rPr lang="en-US" sz="3200" b="1" i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followed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1. Heb 13:7, 17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2. 1 Thess 5:12-13</a:t>
            </a: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60375" lvl="1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456735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5F6DA-8690-D03F-9096-EF93B6960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77DBCB04-C6E7-D846-8F2A-15255D91D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B0F2D-9D6A-EF94-D94F-B96F1062C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999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2E538-D5B9-3C98-2F85-A151FA18A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64FEE28-6C46-ACFC-4A1D-DAD9FD24A8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BBC97-0836-68DF-0F41-33A6E9606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Purchased with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blood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– Eph 1:7; 						     Acts 20:28; Rev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894302"/>
      </p:ext>
    </p:extLst>
  </p:cSld>
  <p:clrMapOvr>
    <a:masterClrMapping/>
  </p:clrMapOvr>
  <p:transition spd="med"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8F352-68EC-1062-029E-9FF755F89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E5D2CD05-DE0F-643C-000D-8ADC8E84D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BC4B0-981F-248F-DBC1-07321D97C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 and care for God's people in all seasons - in blessing and in suffering. 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55180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4DD78-9A52-92C5-14A9-B118A1DBC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135D23D9-073C-D31A-072E-66F0F7DBC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3A38-27C5-4AB0-A13D-C1EB88BB0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 and care for God's people in all seasons - in blessing and in suffering. 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 care is to reflect the heart of the chief Shepherd,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468250"/>
      </p:ext>
    </p:extLst>
  </p:cSld>
  <p:clrMapOvr>
    <a:masterClrMapping/>
  </p:clrMapOvr>
  <p:transition spd="slow">
    <p:wip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DD1F2-38BC-13EE-31DB-580C0859F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D7D3DFA-7C20-193B-DF9C-C0F80C9A7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Conclusion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07DC1-653A-226C-FD94-4B37D6FDE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lvl="0">
              <a:buClr>
                <a:schemeClr val="accent2"/>
              </a:buClr>
            </a:pP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has established elders to lead and care for God's people in all seasons - in blessing and in suffering. 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Elder care is to reflect the heart of the chief Shepherd,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lvl="0">
              <a:buClr>
                <a:schemeClr val="accent2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Since God's word is alive and eternal, the call for such leadership in the church is still in effect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today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0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323992"/>
      </p:ext>
    </p:extLst>
  </p:cSld>
  <p:clrMapOvr>
    <a:masterClrMapping/>
  </p:clrMapOvr>
  <p:transition spd="slow">
    <p:wip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23256-4125-0DEF-F234-78CB010C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6AB8E-6CFC-EF81-A085-06DAD90E9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674" y="449005"/>
            <a:ext cx="7973643" cy="1088136"/>
          </a:xfrm>
        </p:spPr>
        <p:txBody>
          <a:bodyPr>
            <a:normAutofit/>
          </a:bodyPr>
          <a:lstStyle/>
          <a:p>
            <a:r>
              <a:rPr lang="en-US" b="1" dirty="0"/>
              <a:t>THE CHURCH &amp; ITS STRUCTURE</a:t>
            </a:r>
          </a:p>
        </p:txBody>
      </p:sp>
    </p:spTree>
    <p:extLst>
      <p:ext uri="{BB962C8B-B14F-4D97-AF65-F5344CB8AC3E}">
        <p14:creationId xmlns:p14="http://schemas.microsoft.com/office/powerpoint/2010/main" val="13224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9DEAB-DF2E-CE13-B385-FBD919872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96828215-818B-8BD1-807D-F6216C641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487EF-1CDF-E6FC-4BFC-FC0F86EBC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Has been in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eternal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mind of God – Eph 1:4-5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It exists for the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praise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God's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glory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								- Eph 1:6, 12, 14.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Purchased with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blood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– Eph 1:7; 						     Acts 20:28; Rev 1:5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Built on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Eph 2:20; Mtt 16:18.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47965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06DD-F4F4-C8BA-EB14-C85B2971B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51D61440-5C0D-EDA3-5044-036DEC1D5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76BCF-A499-5A1D-1E42-4AE488DAA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746239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E3770-5238-57DB-7A36-F48678D1B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43F8B2D-AAFC-03CD-7A39-B7FE81FC4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63FA9-5316-5253-2320-B74149399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Members are called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2:10; Heb 10:23-24.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85853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2C71F-78B0-2ADF-0DB1-B3E3C174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>
            <a:extLst>
              <a:ext uri="{FF2B5EF4-FFF2-40B4-BE49-F238E27FC236}">
                <a16:creationId xmlns:a16="http://schemas.microsoft.com/office/drawing/2014/main" id="{CFA23247-EAE0-C4A0-5F8E-448A56A8CB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599487" cy="9906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b="1" dirty="0"/>
              <a:t>I. What is the Church? - Ephesians</a:t>
            </a:r>
            <a:endParaRPr lang="en-US" alt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E2FDE-0B32-7CF7-4A41-4627A52B0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80673"/>
            <a:ext cx="8839200" cy="5334000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The Church is God’s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dwelling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people - Eph 2:22.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Members are called to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2:10; Heb 10:23-24.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To make </a:t>
            </a:r>
            <a:r>
              <a:rPr lang="en-US" sz="3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God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&amp; his message known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– Eph 3:7-12; 5:1-2; Matt 28:18-20.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bg1">
                  <a:lumMod val="65000"/>
                </a:schemeClr>
              </a:buClr>
              <a:buNone/>
              <a:defRPr/>
            </a:pP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6852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2195</TotalTime>
  <Words>2438</Words>
  <Application>Microsoft Office PowerPoint</Application>
  <PresentationFormat>On-screen Show (4:3)</PresentationFormat>
  <Paragraphs>355</Paragraphs>
  <Slides>53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ＭＳ Ｐゴシック</vt:lpstr>
      <vt:lpstr>Aptos</vt:lpstr>
      <vt:lpstr>Calibri</vt:lpstr>
      <vt:lpstr>Corbel</vt:lpstr>
      <vt:lpstr>Roboto</vt:lpstr>
      <vt:lpstr>Wingdings</vt:lpstr>
      <vt:lpstr>1_Spectrum</vt:lpstr>
      <vt:lpstr>THE CHURCH &amp; ITS STRUCTURE</vt:lpstr>
      <vt:lpstr>I. What is the Church? - Ephesians</vt:lpstr>
      <vt:lpstr>I. What is the Church? - Ephesians</vt:lpstr>
      <vt:lpstr>I. What is the Church? - Ephesians</vt:lpstr>
      <vt:lpstr>I. What is the Church? - Ephesians</vt:lpstr>
      <vt:lpstr>I. What is the Church? - Ephesians</vt:lpstr>
      <vt:lpstr>I. What is the Church? - Ephesians</vt:lpstr>
      <vt:lpstr>I. What is the Church? - Ephesians</vt:lpstr>
      <vt:lpstr>I. What is the Church? - Ephesians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II. The Church/Body Has Structure.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III. Pastors / Elders</vt:lpstr>
      <vt:lpstr>Conclusion</vt:lpstr>
      <vt:lpstr>Conclusion</vt:lpstr>
      <vt:lpstr>Conclusion</vt:lpstr>
      <vt:lpstr>Conclusion</vt:lpstr>
      <vt:lpstr>THE CHURCH &amp; ITS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&amp; ITS STRUCTURE</dc:title>
  <dc:creator>Paul Vanaman</dc:creator>
  <cp:lastModifiedBy>MRMS Admin</cp:lastModifiedBy>
  <cp:revision>31</cp:revision>
  <dcterms:created xsi:type="dcterms:W3CDTF">2025-10-03T23:21:10Z</dcterms:created>
  <dcterms:modified xsi:type="dcterms:W3CDTF">2026-02-05T16:55:51Z</dcterms:modified>
</cp:coreProperties>
</file>