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69"/>
  </p:notesMasterIdLst>
  <p:sldIdLst>
    <p:sldId id="422" r:id="rId2"/>
    <p:sldId id="266" r:id="rId3"/>
    <p:sldId id="7617" r:id="rId4"/>
    <p:sldId id="7692" r:id="rId5"/>
    <p:sldId id="7701" r:id="rId6"/>
    <p:sldId id="7819" r:id="rId7"/>
    <p:sldId id="7820" r:id="rId8"/>
    <p:sldId id="7698" r:id="rId9"/>
    <p:sldId id="7702" r:id="rId10"/>
    <p:sldId id="7618" r:id="rId11"/>
    <p:sldId id="7703" r:id="rId12"/>
    <p:sldId id="360" r:id="rId13"/>
    <p:sldId id="361" r:id="rId14"/>
    <p:sldId id="7690" r:id="rId15"/>
    <p:sldId id="363" r:id="rId16"/>
    <p:sldId id="7614" r:id="rId17"/>
    <p:sldId id="7626" r:id="rId18"/>
    <p:sldId id="7628" r:id="rId19"/>
    <p:sldId id="7704" r:id="rId20"/>
    <p:sldId id="371" r:id="rId21"/>
    <p:sldId id="7705" r:id="rId22"/>
    <p:sldId id="7785" r:id="rId23"/>
    <p:sldId id="7783" r:id="rId24"/>
    <p:sldId id="7784" r:id="rId25"/>
    <p:sldId id="7781" r:id="rId26"/>
    <p:sldId id="7786" r:id="rId27"/>
    <p:sldId id="7782" r:id="rId28"/>
    <p:sldId id="7787" r:id="rId29"/>
    <p:sldId id="7788" r:id="rId30"/>
    <p:sldId id="7789" r:id="rId31"/>
    <p:sldId id="7790" r:id="rId32"/>
    <p:sldId id="7791" r:id="rId33"/>
    <p:sldId id="7821" r:id="rId34"/>
    <p:sldId id="7792" r:id="rId35"/>
    <p:sldId id="7797" r:id="rId36"/>
    <p:sldId id="7793" r:id="rId37"/>
    <p:sldId id="7794" r:id="rId38"/>
    <p:sldId id="7795" r:id="rId39"/>
    <p:sldId id="7796" r:id="rId40"/>
    <p:sldId id="7800" r:id="rId41"/>
    <p:sldId id="7801" r:id="rId42"/>
    <p:sldId id="7802" r:id="rId43"/>
    <p:sldId id="7798" r:id="rId44"/>
    <p:sldId id="7799" r:id="rId45"/>
    <p:sldId id="7803" r:id="rId46"/>
    <p:sldId id="7804" r:id="rId47"/>
    <p:sldId id="7805" r:id="rId48"/>
    <p:sldId id="7806" r:id="rId49"/>
    <p:sldId id="7807" r:id="rId50"/>
    <p:sldId id="7822" r:id="rId51"/>
    <p:sldId id="7823" r:id="rId52"/>
    <p:sldId id="7824" r:id="rId53"/>
    <p:sldId id="7808" r:id="rId54"/>
    <p:sldId id="7809" r:id="rId55"/>
    <p:sldId id="7810" r:id="rId56"/>
    <p:sldId id="7811" r:id="rId57"/>
    <p:sldId id="7812" r:id="rId58"/>
    <p:sldId id="7813" r:id="rId59"/>
    <p:sldId id="7814" r:id="rId60"/>
    <p:sldId id="7815" r:id="rId61"/>
    <p:sldId id="7748" r:id="rId62"/>
    <p:sldId id="7749" r:id="rId63"/>
    <p:sldId id="7750" r:id="rId64"/>
    <p:sldId id="7752" r:id="rId65"/>
    <p:sldId id="7825" r:id="rId66"/>
    <p:sldId id="7826" r:id="rId67"/>
    <p:sldId id="7753" r:id="rId6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8193"/>
    <p:restoredTop sz="94643"/>
  </p:normalViewPr>
  <p:slideViewPr>
    <p:cSldViewPr snapToGrid="0">
      <p:cViewPr varScale="1">
        <p:scale>
          <a:sx n="86" d="100"/>
          <a:sy n="86" d="100"/>
        </p:scale>
        <p:origin x="208" y="1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9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B186A-4EC5-2E41-858F-D9ECDB70F83C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4C310-D3F4-5B4A-9046-E57BC9F39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FB5DB-B438-8415-CD32-355DB5C6A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F751F6-9363-56A8-F2B0-2DD93CAE55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2FAD9-D5FA-C6CD-0A9A-431F7CF6B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219AA-77F5-97AC-BA12-7D39B86EDB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AAC532-FF6D-3847-8C35-321D9C307B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507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FC8F0-3337-3F87-7705-EDB7F7CD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CE85FD-8D9D-CE14-64F1-C93CCF6C6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6626D5-6BDB-B2E2-69A3-5512B4B255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6C322-0462-50C8-11F4-0031871DB4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AAC532-FF6D-3847-8C35-321D9C307B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4948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2/5/2026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21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981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027228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586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498443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8240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262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62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9007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5119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77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4FBD4-B9B8-9B67-10A3-B05C018C3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3D425-33AA-2122-90FF-6241DB3E4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/>
          <a:lstStyle/>
          <a:p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>
                <a:solidFill>
                  <a:schemeClr val="tx1"/>
                </a:solidFill>
              </a:rPr>
              <a:t>Are You Ready to Put On Your Uniform? </a:t>
            </a: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37DE6D-888E-510D-D77D-1AD0A4EA1F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Colossians 3</a:t>
            </a:r>
          </a:p>
        </p:txBody>
      </p:sp>
    </p:spTree>
    <p:extLst>
      <p:ext uri="{BB962C8B-B14F-4D97-AF65-F5344CB8AC3E}">
        <p14:creationId xmlns:p14="http://schemas.microsoft.com/office/powerpoint/2010/main" val="163187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7E806-833F-9703-4724-98EE7C11C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F5B30-7129-2781-6630-943812AAB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6BDEC-417C-C8FA-0591-D94142821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 and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endParaRPr lang="en-US" sz="800" b="1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5395671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02323-FCFF-909B-4EAB-A71F48E1D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7214-69A7-34BD-43A3-2F5562EDB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837A4D-1970-03C7-7AAA-5DEEDCA93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 and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endParaRPr lang="en-US" sz="800" b="1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resurrection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is the beginning of the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new creation (new man), and of us believers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as citizens who are new creations. </a:t>
            </a:r>
          </a:p>
          <a:p>
            <a:pPr>
              <a:buClr>
                <a:srgbClr val="00B0F0"/>
              </a:buClr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7023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4240E-F471-948C-FEC9-FAA417BA3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5E48-6F36-FD80-9120-E37E77A185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F3B5F-526E-6702-A66E-64706D220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8688817"/>
      </p:ext>
    </p:extLst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3B99E-92A5-619E-C1C3-8C00FBEBB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A9AC6-89B6-4EFA-7C52-447ECB712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9A7A2B-95BB-B116-8EAB-16382C0A5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910654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75AB2-1DFF-62E8-404E-34CC116BF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6973B-C2A8-E249-7094-333C9670A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5E6D1-F32D-8C5C-8E1A-0BEC23610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- Put off the old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self, put on the new self . </a:t>
            </a:r>
          </a:p>
          <a:p>
            <a:pPr>
              <a:buClr>
                <a:srgbClr val="00B0F0"/>
              </a:buClr>
            </a:pPr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05459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2A198-4E1F-82EF-0037-43FA1C569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2C231-8C02-F995-9C06-1FFAAAE06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0C3D1-5313-9FB0-03AE-32B129903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r>
              <a:rPr lang="en-US" sz="3600" dirty="0"/>
              <a:t>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9677079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0442A-49DC-6077-AC2F-EE1FF58BA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1B36-9577-FCAF-5F90-43A33CF55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FF981-7963-AEC3-0EF4-89578D436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40679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84BAF-804C-9352-5A9C-2C5710362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52408-E0FB-0C8E-967F-9DF624A19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EF616B-F48A-5B21-7D42-120EFE187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Put on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964914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FD4EC-830C-A21B-CE66-9962A6430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7AF0C-BF72-2D6B-9FFA-94DC1B449D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6AC0CE-0FD9-CA43-2B5A-FD2FF273F9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The Christian is to put on this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“uniform of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grace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so that he can be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identified as a follower of Christ.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10775038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678BB-B57E-EA33-BE9C-3CC0505D0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E1F0C-A88D-83C1-168C-6E73B746C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853CB-3D51-9C90-A894-D8075240C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The Christian is to put on this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“uniform of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grace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so that he can be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identified as a follower of Christ.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This is how our new man is "being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renewed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knowledge after the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image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[ our ] creator." - 3:10.</a:t>
            </a:r>
          </a:p>
          <a:p>
            <a:pPr>
              <a:buClr>
                <a:srgbClr val="00B0F0"/>
              </a:buClr>
            </a:pPr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7824129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76102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6BCD-B5B7-D7E5-F859-C4BDD0475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D273-921A-37AE-6AE8-A8C1335FA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9ABFC-81F4-6CFA-0B5E-A2A9FC527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>
              <a:buClr>
                <a:srgbClr val="00B0F0"/>
              </a:buClr>
            </a:pPr>
            <a:endParaRPr lang="en-US" sz="3600" dirty="0"/>
          </a:p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Let’s read Col 3:12-17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5973162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6072B-5C18-47BE-8F6C-D98CE01B4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21A02-EB44-C813-2F6C-798630C0A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C8714-A797-C678-24D3-5264FBDFEC1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4546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3A705-A356-3FE8-0374-D78C9CED6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95CE0-BEE5-06C9-9DA3-E844F5367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1EC5F-A0A9-5ACE-8F52-5A078640A5B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06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364F5-7629-5560-8EF8-E895CB522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E0CAA-65AA-F2BE-DFE6-C8C22C759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5F89C-EAF1-419B-B72B-2BBA60766B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"word of Christ" properly taught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admonished (v16a) then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fuels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our singing.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168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C8C1B-B693-1739-0561-AE172D02A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BE418-C010-6DAB-49DE-51319B55B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E24B2-265F-0005-299A-8CE47CFD11A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"word of Christ" properly taught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admonished (v16a) then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fuels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our singing.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God has given us music as a means to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access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&amp;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express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the truths of God’s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word.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6880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8EA05-AA55-7BBE-255C-FC23EDFB8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8754-3801-BE19-5E6A-2BBAE8A3A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86467-FCC5-60FF-3EA7-8E8B20D70F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"word of Christ" properly taught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admonished (v16a) then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fuels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our singing.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(Kauflin) Our singing will be more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satisfying, life-transforming,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Christ-exalting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55194152"/>
      </p:ext>
    </p:extLst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201A2-E31A-FBE3-AEA3-0750F932B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3357-4243-1E4B-0BFF-7FACE6D8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7F0AD-7158-FAD9-F5E9-8EBF75FA39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"word of Christ" properly taught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admonished (v16a) then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fuels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our singing.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(Kauflin) Our singing will be more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satisfying, life-transforming,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Christ-exalting if our thoughts are rooted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the words of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One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who gave us a song to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sing in the first place.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2573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188A6-204D-A83D-E4FB-4C16AB1A1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1D80B-BEDC-9AEC-27E4-C70E601BA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B8AED-2CE0-A3BB-3BF1-D95435E605C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"word of Christ" properly taught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admonished (v16a) then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fuels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our singing.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"in all wisdom" -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81012197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90838-7A09-034C-8665-61A317EC7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A15DA-386E-A208-A78E-1953EEA5C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454E0-AD10-4100-520F-C45B9FE32B1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"word of Christ" properly taught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admonished (v16a) then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fuels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our singing.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"in all wisdom" - We must ask, "Do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songs we sing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align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our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preaching to promote the knowledge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of God, Christ, and His word?"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6010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F8DA5-B343-E3E3-E1FA-258ECE307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A113C-02F7-ACD0-198D-5063A0E88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119B0-3126-9312-9795-25580EDD73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24077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F4AE6-413F-6B33-74B4-BAD25EF21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A4654-F8B8-EF00-F4AE-ABBF644CF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EAE4E-3A79-6FAE-6113-9209D5EDC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That they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Christ so that they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may be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presented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holy, blameless, above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reproach, and mature on the day of Jeus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Christ - Col 1:9-10;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15-23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8536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7D288-6D86-7A40-3E60-B364104A4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78F3B-5A8A-F441-5753-632BD70A2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06ED4-AB4B-1317-80A0-B4400187AF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There are a variety of songs, but all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center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and His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truth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7609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50959-5783-23C2-8D3F-C48076109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D80C-0488-9186-7FDB-1F1BB0F74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D5B65-A840-2BA9-4EA0-92CFBDD997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Much overlap but a little distinction: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0646872"/>
      </p:ext>
    </p:extLst>
  </p:cSld>
  <p:clrMapOvr>
    <a:masterClrMapping/>
  </p:clrMapOvr>
  <p:transition spd="slow">
    <p:wip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0E7B2-F83A-4D77-AEE0-95DE2874B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1D7C-2C8D-EDA4-80CB-724A362F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B00F3-21C6-F7B6-4690-9C7409D2CA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Much overlap but a little distinction: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1) "psalms" - Psalms of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 	-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7556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4FF70-8D30-B073-9481-F90F88163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3BF41-87B9-DCBE-0F76-380837AA0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28F8E-7A97-6E6E-927C-3900CBF671C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Much overlap but a little distinction: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1) "psalms" - Psalms of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 	- 1 Chron 23:5 "4,000 gatekeepers, and 		4,000 shall offer praises to the LORD 		with the instruments that I have made 		for praise.” (1Chron 25)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89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B606D-9514-FC86-A724-A485A37CC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10A52-B7B4-6C73-8B7B-48A386DA5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9C839-63AA-AEC3-7B98-CF725B3404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Much overlap but a little distinction: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1) "psalms" - Psalms of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2) "hymns" - (used only here &amp; Eph 5:19)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-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15252964"/>
      </p:ext>
    </p:extLst>
  </p:cSld>
  <p:clrMapOvr>
    <a:masterClrMapping/>
  </p:clrMapOvr>
  <p:transition spd="slow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CD182-083F-0B3C-17B6-8724AEE32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DD193-D024-0766-F83D-CAF909001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EA576-0EFE-F998-6176-9650ACCC8F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Much overlap but a little distinction: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1) "psalms" - Psalms of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2) "hymns" - (used only here &amp; Eph 5:19)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- festive songs of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praise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God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794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F967A-5E0E-872B-D4BC-8B44D0503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4AA93-BFF4-8AB6-96E0-7E8DA2CFC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02A60-56F9-D4EF-EDAC-DA91228E73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Much overlap but a little distinction: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3) "spiritual songs" -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2867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2A64D-FFEC-CFD5-9303-665380164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89798-58C9-D967-5009-8EFA8AA19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6D17F-27BA-3E4E-981C-1603DCEA63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Much overlap but a little distinction: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3) "spiritual songs" - perhaps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gospel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songs &amp; songs of Christian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experience.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2403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E3A78-2373-625D-37CD-45BBB4462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B01C1-86A7-1004-7793-9141D55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ED343-4080-E6C5-34B2-2007C1C8D8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"psalms, and hymns, and spiritual songs"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Much overlap but a little distinction: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3) "spiritual songs" - perhaps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gospel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songs &amp; songs of Christian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experience.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4) Whatever the song, it must be 	     			spiritual in nature and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honor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 Lord.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830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E7293-B050-49AE-258E-365BC6E45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D1918-82A8-B626-EE7E-DDEB30AE7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17390-A1F2-0572-F879-9DF32D5791D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hearts" –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1563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B383F-568D-919D-24AB-D6262CF9D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D36DD-A93E-B9BB-BA9F-170866DAC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C5F9BC-DFAF-C4B5-1E2F-2483A6315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All things are created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Jesus Christ and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Jesus Christ.</a:t>
            </a: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2321910"/>
      </p:ext>
    </p:extLst>
  </p:cSld>
  <p:clrMapOvr>
    <a:masterClrMapping/>
  </p:clrMapOvr>
  <p:transition spd="slow">
    <p:randomBa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703FF-AC01-F62E-9654-6CFB9CB42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39166-39A0-EBFA-3604-2302B605F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15AEC-1970-C278-179C-7BEC3319C8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hearts" – “your”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589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D36FA-3F82-3F91-A070-D792E884D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5697-5154-4E0F-4E7F-2F484DD4F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49023-A5A3-40D0-E949-F01C74E10C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hearts" – “your”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a call for singing 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corporate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worship.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19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4EC1C-76C6-6F01-31C1-A901968E6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3911B-0D2C-FD30-D2EF-DC81BEB6D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5A018-A479-A0D4-9FC2-3E14E86D28C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hearts" – “your”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a call for singing 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corporate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worship.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The vital element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heart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worshipers, not the style of the music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or the performance of it.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532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0D33E-7F31-2D16-6858-F6D36DA00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F6F37-B606-B810-8D3A-E1CF28544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9B6BF-C43B-6F16-A029-24D1F9D6F27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hearts" – “your”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As we sing together, we rehearse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verify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truths to one another, 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confess our faults, and forgive one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another.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50198088"/>
      </p:ext>
    </p:extLst>
  </p:cSld>
  <p:clrMapOvr>
    <a:masterClrMapping/>
  </p:clrMapOvr>
  <p:transition spd="slow">
    <p:wip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BE628-F8F8-7264-A28D-C9F76EB2F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0411A-6D86-C413-E574-C584527C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24AD5-E4DA-84D5-D2F5-F9A8D60620C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hearts" – “your”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d. Singing unifies God's people in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heart-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harmony more than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musical harmony.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23383936"/>
      </p:ext>
    </p:extLst>
  </p:cSld>
  <p:clrMapOvr>
    <a:masterClrMapping/>
  </p:clrMapOvr>
  <p:transition spd="slow">
    <p:wip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5D227-32A2-991F-C4A3-C641CEA14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A2609-2FCB-A928-5B1B-47D7C9115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B1E95-64AD-822C-0339-97A30EA9181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hearts" – “your”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d. Singing unifies God's people in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heart-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harmony more than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musical harmony.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e. Jesus prays for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unity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for all believers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with the Trinity -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John 17:20-24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37182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2C974-C0C5-A99D-4B6E-3375677B1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257FF-643B-8EE9-9038-0C9EE61C3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F3453-CDD1-935B-5B15-248E01BF67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hearts" – “your”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f. Begbie quote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86556044"/>
      </p:ext>
    </p:extLst>
  </p:cSld>
  <p:clrMapOvr>
    <a:masterClrMapping/>
  </p:clrMapOvr>
  <p:transition spd="slow">
    <p:wip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31304-E637-1B2B-4D9C-8FB4DC900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0DCDF-735E-7CCA-1F15-7F2B702CD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8A22E-F59B-8F14-E866-BE46BDBABF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"with thankfulness in your hearts to God"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28495969"/>
      </p:ext>
    </p:extLst>
  </p:cSld>
  <p:clrMapOvr>
    <a:masterClrMapping/>
  </p:clrMapOvr>
  <p:transition spd="slow">
    <p:randomBar dir="vert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CC291-0E3F-B6EC-948B-4C07C9B87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0126C-84E0-3000-2A6F-A31960D6B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559CB-DAD3-4546-F855-46451B8D4B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"with thankfulness in your hearts to God"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This is the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2nd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time we are told to be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thankful (cp. v15c).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8846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030AD-D4A8-2E7D-BAE5-F8BC49835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3FE75-F4D1-1387-1AA9-D25A11DF1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33B16-1DA7-52A3-5B26-175D68BD77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"with thankfulness in your hearts to God"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This is the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2nd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time we are told to be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thankful (cp. v15c).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Kauflin quote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345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DE64A-91A8-15F4-3B55-BDE83CB40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75213-6D44-8A73-F520-7379C653B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E9DFD-24B1-87D3-8577-950FC8ABF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Jesus has put his nature and character on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all creation!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3238190"/>
      </p:ext>
    </p:extLst>
  </p:cSld>
  <p:clrMapOvr>
    <a:masterClrMapping/>
  </p:clrMapOvr>
  <p:transition spd="slow">
    <p:wip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6662E-151D-EFFA-9738-BBC25F137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EEE2-81A5-2812-A85A-60D44A58C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FC5B6-CAD5-7DC4-F38D-200E14F4CC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5. "to God" -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54161463"/>
      </p:ext>
    </p:extLst>
  </p:cSld>
  <p:clrMapOvr>
    <a:masterClrMapping/>
  </p:clrMapOvr>
  <p:transition spd="slow">
    <p:wip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642CE-A5BB-6DB3-C1D0-B55B2C73B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1CC4-5F82-10C9-895C-6E129A63A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D9A93-2DB5-C576-F052-1D4600F05F5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5. "to God" - God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audience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whom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         we sing!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1291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8F49C-3C1D-3EAC-CC72-9B5617D1A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67D11-3C5A-9017-5AFF-483D181DD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77F47-4160-0F82-44E1-234D9A1DD13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"singing psalms and hymns and spiritual songs, with thankfulness in your hearts to God." </a:t>
            </a:r>
          </a:p>
          <a:p>
            <a:pPr marL="0" indent="0">
              <a:buSzPct val="100000"/>
              <a:buNone/>
            </a:pPr>
            <a:endParaRPr lang="en-US" sz="800" b="1" i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5. "to God" - God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audience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whom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         we sing!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“Thank You, Lord, for saving my soul”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90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2A670-BB70-A51E-CEE8-89612BEC3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E2712-9694-5932-B6B7-F45F78788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DD42E-D8A9-F7C1-7BB4-E22C3F9B74A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H. "And whatever you do, in word or deed, do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everything in the name of the Lord Jesus, giving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thanks to God the Father through him." - v17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240080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1BAB3-7B93-4B2C-8373-C8058FA06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185D1-A006-4CF1-9A5E-EB5F55334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9CCD-A274-700B-1C11-A9CF3CCC8E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H. "And whatever you do, in word or deed, do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everything in the name of the Lord Jesus, giving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thanks to God the Father through him." - v17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"whatever you do" =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386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A5F24-3726-CCA5-0F36-91BBE4C43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C5C92-D013-D06F-5250-4023FCF6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BEBBF-2BE7-6C5A-5537-FE74D3C975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H. "And whatever you do, in word or deed, do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everything in the name of the Lord Jesus, giving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thanks to God the Father through him." - v17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"whatever you do" =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life is worship!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8565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26CE6-E8DB-322B-989C-79142B6C4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356F0-5382-4162-E970-A4A905FDB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7F762-B833-F166-FF92-DEB1754BB22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H. "And whatever you do, in word or deed, do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everything in the name of the Lord Jesus, giving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thanks to God the Father through him." - v17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"whatever you do" =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life is worship!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We cannot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compartmentalize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our 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spiritual life w/ other realms of life.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37820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2EB18-8BEC-185E-45C2-D6EE2FD1F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8933-1336-8F50-9F93-C31E7849C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3EF4-1008-C57C-6375-788D8E2F5E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H. "And whatever you do, in word or deed, do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everything in the name of the Lord Jesus, giving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thanks to God the Father through him." - v17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"whatever you do" =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life is worship!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We cannot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compartmentalize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our 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spiritual life w/ other realms of life.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We must wear our uniform of grace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24 / 7 / 365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859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A4B9A-2CD2-2986-0D7D-3C9B2D5D1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A342F-CB23-B957-D1C8-AD8B4679E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ADEF4-C4E4-6BEB-88B4-75F4D30874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H. "And whatever you do, in word or deed, do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everything in the name of the Lord Jesus, giving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thanks to God the Father through him." - v17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"do everything in the name of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Lord Jesus"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6164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E51BF-9B17-2C53-C907-C7016C8ED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BA96-6C73-0E37-50EF-F952AA398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F090E-3AC6-50BA-2622-674E50ED05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H. "And whatever you do, in word or deed, do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everything in the name of the Lord Jesus, giving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thanks to God the Father through him." - v17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"do everything in the name of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Lord Jesus"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What would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do?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59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93760-E989-3A1A-9190-A60C4788A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F381D-E56D-01F5-E8C9-9038A4669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39B651-E63E-BD05-9F7E-6FFD66735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Jesus has put his nature and character on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all creation!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He created man in his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image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fulfill this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intended display. 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5858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DBB82-FBEF-AA14-FC49-538D943A2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F0BB-A214-D098-7980-1A84713F6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3:16-17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E969D-F553-76F4-714E-CEC72683A3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H. "And whatever you do, in word or deed, do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everything in the name of the Lord Jesus, giving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thanks to God the Father through him." - v17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"do everything in the name of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Lord Jesus"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What would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do?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(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WWJD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"In His Steps")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162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B6C72-CFB4-A539-17C1-5CAD664EF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FFFFE-1A5D-8900-5C52-6A57D0F55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02853-7192-F02B-174B-BD8B2A335D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538965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C534E-FA36-8FA0-9E86-C42B3E5A0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B91ED-C342-90DD-C552-164540166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C2F4A-D19D-CF6B-AE22-79FC14D1E3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1. The church is the calling out of God's people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for the express purpose of drawing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attention to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and goodness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the one true God who has brought us from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darkness to light through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substitutionary atonement of Christ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Col 1:12-14.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9765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2D097-AA0B-B91B-8E01-F165AEEF9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723E7-3053-91E8-47D1-4AB6FD0A1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AEA86-FF5C-9290-1E8C-8D19B2C5F1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86075510"/>
      </p:ext>
    </p:extLst>
  </p:cSld>
  <p:clrMapOvr>
    <a:masterClrMapping/>
  </p:clrMapOvr>
  <p:transition spd="slow">
    <p:wipe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AE1B3-DD3D-CFDC-854C-C2F4285E8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BB124-00F4-AEB9-3B8D-BC8652F9A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4816A-0BB8-26DB-17D7-F86C581473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 * Begbie quote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87074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69E8F-6D6C-9571-56AB-3F2D909E1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53907-92D6-2539-8F4D-6CCBB7780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64905-522E-45EC-F1A6-3086CB26A4A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 * Begbie quote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3. Result = The gospel is made known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glorified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6296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956AF-ADBC-9F0C-377F-AAFB1101F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FB698-6AEE-A8C1-373D-3EEE7908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D1216-B288-C711-3A15-9DA0AB32C5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 * Begbie quote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3. Result = The gospel is made known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glorified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* This is what it means for God's people to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be "in him" and to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walk worthy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him.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6243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6ABCB-B403-34BF-173C-9AF9FAFE0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C2AA2-5C7D-0ED9-5717-83EED55D5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/>
          <a:lstStyle/>
          <a:p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>
                <a:solidFill>
                  <a:schemeClr val="tx1"/>
                </a:solidFill>
              </a:rPr>
              <a:t>Are You Ready to Put On Your Uniform? </a:t>
            </a: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E02232-2829-78D4-4941-E97DDA434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Colossians 3</a:t>
            </a:r>
          </a:p>
        </p:txBody>
      </p:sp>
    </p:spTree>
    <p:extLst>
      <p:ext uri="{BB962C8B-B14F-4D97-AF65-F5344CB8AC3E}">
        <p14:creationId xmlns:p14="http://schemas.microsoft.com/office/powerpoint/2010/main" val="3351530871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C6BD8-016F-9484-735B-A7D9CF5F3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36E1C-2F9E-7A16-BC24-F8B817ED5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5D8D71-78AE-9EBE-D3E1-3DD5A2DFE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Jesus has put his nature and character on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all creation!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He created man in his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image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fulfill this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intended display.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When man separated himself from God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through sin (1:21), Christ redeemed man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intends that repentant believers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continue to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fulfill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this creation mandate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(1:22). 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07380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8D71B-C201-3968-4A2F-08CA6B398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272B4-EB77-9D6E-2462-441BB186F5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08D250-850E-925A-BA17-AC353C4F1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Since all things are made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him and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him, and since Jesus Christ is the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beginning, middle, and end, the highest,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most preeminent One of all creation,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8373571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EB8F0-9F08-A8C6-B6F6-B70FE6991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13781-B167-79C7-E4CA-043FCD214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D39C8-7A8E-7197-6E35-F4B8F0541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Since all things are made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him and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him, and since Jesus Christ is the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beginning, middle, and end, the highest,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most preeminent One of all creation,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we must walk worthy of him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now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so as to be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presented before him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then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as holy,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blameless, &amp; above reproach!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948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4200</TotalTime>
  <Words>3587</Words>
  <Application>Microsoft Office PowerPoint</Application>
  <PresentationFormat>On-screen Show (4:3)</PresentationFormat>
  <Paragraphs>646</Paragraphs>
  <Slides>67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4" baseType="lpstr">
      <vt:lpstr>Aptos</vt:lpstr>
      <vt:lpstr>Calibri</vt:lpstr>
      <vt:lpstr>Roboto</vt:lpstr>
      <vt:lpstr>Tw Cen MT</vt:lpstr>
      <vt:lpstr>Wingdings</vt:lpstr>
      <vt:lpstr>Wingdings 2</vt:lpstr>
      <vt:lpstr>Median</vt:lpstr>
      <vt:lpstr>  Are You Ready to Put On Your Uniform?  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II. My Actions Toward Others – 3:16-17</vt:lpstr>
      <vt:lpstr>Conclusion</vt:lpstr>
      <vt:lpstr>Conclusion</vt:lpstr>
      <vt:lpstr>Conclusion</vt:lpstr>
      <vt:lpstr>Conclusion</vt:lpstr>
      <vt:lpstr>Conclusion</vt:lpstr>
      <vt:lpstr>Conclusion</vt:lpstr>
      <vt:lpstr>  Are You Ready to Put On Your Uniform?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Are You Ready to Put On Your Uniform?  </dc:title>
  <dc:creator>Paul Vanaman</dc:creator>
  <cp:lastModifiedBy>MRMS Admin</cp:lastModifiedBy>
  <cp:revision>39</cp:revision>
  <dcterms:created xsi:type="dcterms:W3CDTF">2025-11-20T15:11:45Z</dcterms:created>
  <dcterms:modified xsi:type="dcterms:W3CDTF">2026-02-05T16:50:18Z</dcterms:modified>
</cp:coreProperties>
</file>